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5"/>
  </p:sldMasterIdLst>
  <p:notesMasterIdLst>
    <p:notesMasterId r:id="rId27"/>
  </p:notesMasterIdLst>
  <p:sldIdLst>
    <p:sldId id="262" r:id="rId6"/>
    <p:sldId id="388" r:id="rId7"/>
    <p:sldId id="263" r:id="rId8"/>
    <p:sldId id="272" r:id="rId9"/>
    <p:sldId id="283" r:id="rId10"/>
    <p:sldId id="398" r:id="rId11"/>
    <p:sldId id="399" r:id="rId12"/>
    <p:sldId id="400" r:id="rId13"/>
    <p:sldId id="401" r:id="rId14"/>
    <p:sldId id="402" r:id="rId15"/>
    <p:sldId id="403" r:id="rId16"/>
    <p:sldId id="406" r:id="rId17"/>
    <p:sldId id="404" r:id="rId18"/>
    <p:sldId id="407" r:id="rId19"/>
    <p:sldId id="405" r:id="rId20"/>
    <p:sldId id="408" r:id="rId21"/>
    <p:sldId id="409" r:id="rId22"/>
    <p:sldId id="410" r:id="rId23"/>
    <p:sldId id="411" r:id="rId24"/>
    <p:sldId id="387" r:id="rId25"/>
    <p:sldId id="34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KIM" initials="H" lastIdx="1" clrIdx="0">
    <p:extLst>
      <p:ext uri="{19B8F6BF-5375-455C-9EA6-DF929625EA0E}">
        <p15:presenceInfo xmlns:p15="http://schemas.microsoft.com/office/powerpoint/2012/main" userId="HAKI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AD"/>
    <a:srgbClr val="028D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668135-DD09-409D-A9F0-2E84978E3EBC}" v="264" dt="2023-10-17T18:46:51.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37" autoAdjust="0"/>
    <p:restoredTop sz="96247" autoAdjust="0"/>
  </p:normalViewPr>
  <p:slideViewPr>
    <p:cSldViewPr snapToGrid="0">
      <p:cViewPr varScale="1">
        <p:scale>
          <a:sx n="107" d="100"/>
          <a:sy n="107" d="100"/>
        </p:scale>
        <p:origin x="546"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e Puetz" userId="4fe708e0-383e-40fe-8319-77622a02b330" providerId="ADAL" clId="{A2668135-DD09-409D-A9F0-2E84978E3EBC}"/>
    <pc:docChg chg="undo custSel addSld delSld modSld">
      <pc:chgData name="Chloe Puetz" userId="4fe708e0-383e-40fe-8319-77622a02b330" providerId="ADAL" clId="{A2668135-DD09-409D-A9F0-2E84978E3EBC}" dt="2023-10-17T18:46:51.390" v="1014"/>
      <pc:docMkLst>
        <pc:docMk/>
      </pc:docMkLst>
      <pc:sldChg chg="modSp mod">
        <pc:chgData name="Chloe Puetz" userId="4fe708e0-383e-40fe-8319-77622a02b330" providerId="ADAL" clId="{A2668135-DD09-409D-A9F0-2E84978E3EBC}" dt="2023-10-17T17:44:04.219" v="22" actId="20577"/>
        <pc:sldMkLst>
          <pc:docMk/>
          <pc:sldMk cId="2312948858" sldId="262"/>
        </pc:sldMkLst>
        <pc:spChg chg="mod">
          <ac:chgData name="Chloe Puetz" userId="4fe708e0-383e-40fe-8319-77622a02b330" providerId="ADAL" clId="{A2668135-DD09-409D-A9F0-2E84978E3EBC}" dt="2023-10-17T17:44:04.219" v="22" actId="20577"/>
          <ac:spMkLst>
            <pc:docMk/>
            <pc:sldMk cId="2312948858" sldId="262"/>
            <ac:spMk id="28" creationId="{158BD776-9985-8024-33A1-9FBEE3959AA8}"/>
          </ac:spMkLst>
        </pc:spChg>
      </pc:sldChg>
      <pc:sldChg chg="del">
        <pc:chgData name="Chloe Puetz" userId="4fe708e0-383e-40fe-8319-77622a02b330" providerId="ADAL" clId="{A2668135-DD09-409D-A9F0-2E84978E3EBC}" dt="2023-10-17T17:45:49.457" v="90" actId="2696"/>
        <pc:sldMkLst>
          <pc:docMk/>
          <pc:sldMk cId="1600549607" sldId="276"/>
        </pc:sldMkLst>
      </pc:sldChg>
      <pc:sldChg chg="modSp mod modAnim">
        <pc:chgData name="Chloe Puetz" userId="4fe708e0-383e-40fe-8319-77622a02b330" providerId="ADAL" clId="{A2668135-DD09-409D-A9F0-2E84978E3EBC}" dt="2023-10-17T17:45:43.542" v="89" actId="1076"/>
        <pc:sldMkLst>
          <pc:docMk/>
          <pc:sldMk cId="2421703202" sldId="283"/>
        </pc:sldMkLst>
        <pc:spChg chg="mod">
          <ac:chgData name="Chloe Puetz" userId="4fe708e0-383e-40fe-8319-77622a02b330" providerId="ADAL" clId="{A2668135-DD09-409D-A9F0-2E84978E3EBC}" dt="2023-10-17T17:45:43.542" v="89" actId="1076"/>
          <ac:spMkLst>
            <pc:docMk/>
            <pc:sldMk cId="2421703202" sldId="283"/>
            <ac:spMk id="6" creationId="{8C1350C2-7C5F-752B-0357-202E4F33B903}"/>
          </ac:spMkLst>
        </pc:spChg>
        <pc:spChg chg="mod">
          <ac:chgData name="Chloe Puetz" userId="4fe708e0-383e-40fe-8319-77622a02b330" providerId="ADAL" clId="{A2668135-DD09-409D-A9F0-2E84978E3EBC}" dt="2023-10-17T17:44:37.487" v="28" actId="20577"/>
          <ac:spMkLst>
            <pc:docMk/>
            <pc:sldMk cId="2421703202" sldId="283"/>
            <ac:spMk id="7" creationId="{F63D5994-0CD3-4B00-8969-877D6BEA4F30}"/>
          </ac:spMkLst>
        </pc:spChg>
      </pc:sldChg>
      <pc:sldChg chg="delSp modSp mod delAnim modAnim">
        <pc:chgData name="Chloe Puetz" userId="4fe708e0-383e-40fe-8319-77622a02b330" providerId="ADAL" clId="{A2668135-DD09-409D-A9F0-2E84978E3EBC}" dt="2023-10-17T17:50:12.984" v="137" actId="1076"/>
        <pc:sldMkLst>
          <pc:docMk/>
          <pc:sldMk cId="1616442554" sldId="398"/>
        </pc:sldMkLst>
        <pc:spChg chg="mod">
          <ac:chgData name="Chloe Puetz" userId="4fe708e0-383e-40fe-8319-77622a02b330" providerId="ADAL" clId="{A2668135-DD09-409D-A9F0-2E84978E3EBC}" dt="2023-10-17T17:50:12.984" v="137" actId="1076"/>
          <ac:spMkLst>
            <pc:docMk/>
            <pc:sldMk cId="1616442554" sldId="398"/>
            <ac:spMk id="6" creationId="{8C1350C2-7C5F-752B-0357-202E4F33B903}"/>
          </ac:spMkLst>
        </pc:spChg>
        <pc:spChg chg="mod">
          <ac:chgData name="Chloe Puetz" userId="4fe708e0-383e-40fe-8319-77622a02b330" providerId="ADAL" clId="{A2668135-DD09-409D-A9F0-2E84978E3EBC}" dt="2023-10-17T17:46:20.567" v="122" actId="1076"/>
          <ac:spMkLst>
            <pc:docMk/>
            <pc:sldMk cId="1616442554" sldId="398"/>
            <ac:spMk id="7" creationId="{F63D5994-0CD3-4B00-8969-877D6BEA4F30}"/>
          </ac:spMkLst>
        </pc:spChg>
        <pc:picChg chg="del">
          <ac:chgData name="Chloe Puetz" userId="4fe708e0-383e-40fe-8319-77622a02b330" providerId="ADAL" clId="{A2668135-DD09-409D-A9F0-2E84978E3EBC}" dt="2023-10-17T17:45:58.532" v="91" actId="478"/>
          <ac:picMkLst>
            <pc:docMk/>
            <pc:sldMk cId="1616442554" sldId="398"/>
            <ac:picMk id="3" creationId="{E56FC1A0-AD11-43C4-CA91-2FA1D0E293E2}"/>
          </ac:picMkLst>
        </pc:picChg>
      </pc:sldChg>
      <pc:sldChg chg="addSp modSp mod modAnim">
        <pc:chgData name="Chloe Puetz" userId="4fe708e0-383e-40fe-8319-77622a02b330" providerId="ADAL" clId="{A2668135-DD09-409D-A9F0-2E84978E3EBC}" dt="2023-10-17T17:55:49.825" v="235"/>
        <pc:sldMkLst>
          <pc:docMk/>
          <pc:sldMk cId="3980757899" sldId="399"/>
        </pc:sldMkLst>
        <pc:spChg chg="mod">
          <ac:chgData name="Chloe Puetz" userId="4fe708e0-383e-40fe-8319-77622a02b330" providerId="ADAL" clId="{A2668135-DD09-409D-A9F0-2E84978E3EBC}" dt="2023-10-17T17:55:02.754" v="220" actId="1076"/>
          <ac:spMkLst>
            <pc:docMk/>
            <pc:sldMk cId="3980757899" sldId="399"/>
            <ac:spMk id="6" creationId="{8C1350C2-7C5F-752B-0357-202E4F33B903}"/>
          </ac:spMkLst>
        </pc:spChg>
        <pc:spChg chg="mod">
          <ac:chgData name="Chloe Puetz" userId="4fe708e0-383e-40fe-8319-77622a02b330" providerId="ADAL" clId="{A2668135-DD09-409D-A9F0-2E84978E3EBC}" dt="2023-10-17T17:50:58.342" v="202" actId="1076"/>
          <ac:spMkLst>
            <pc:docMk/>
            <pc:sldMk cId="3980757899" sldId="399"/>
            <ac:spMk id="7" creationId="{F63D5994-0CD3-4B00-8969-877D6BEA4F30}"/>
          </ac:spMkLst>
        </pc:spChg>
        <pc:picChg chg="add mod">
          <ac:chgData name="Chloe Puetz" userId="4fe708e0-383e-40fe-8319-77622a02b330" providerId="ADAL" clId="{A2668135-DD09-409D-A9F0-2E84978E3EBC}" dt="2023-10-17T17:55:18.957" v="224" actId="1076"/>
          <ac:picMkLst>
            <pc:docMk/>
            <pc:sldMk cId="3980757899" sldId="399"/>
            <ac:picMk id="3" creationId="{732B7A57-19D9-2E08-39B1-F36AF5A4FF50}"/>
          </ac:picMkLst>
        </pc:picChg>
      </pc:sldChg>
      <pc:sldChg chg="addSp modSp mod modAnim">
        <pc:chgData name="Chloe Puetz" userId="4fe708e0-383e-40fe-8319-77622a02b330" providerId="ADAL" clId="{A2668135-DD09-409D-A9F0-2E84978E3EBC}" dt="2023-10-17T18:46:05.487" v="1010"/>
        <pc:sldMkLst>
          <pc:docMk/>
          <pc:sldMk cId="2520224333" sldId="400"/>
        </pc:sldMkLst>
        <pc:spChg chg="mod">
          <ac:chgData name="Chloe Puetz" userId="4fe708e0-383e-40fe-8319-77622a02b330" providerId="ADAL" clId="{A2668135-DD09-409D-A9F0-2E84978E3EBC}" dt="2023-10-17T17:57:34.945" v="291" actId="1076"/>
          <ac:spMkLst>
            <pc:docMk/>
            <pc:sldMk cId="2520224333" sldId="400"/>
            <ac:spMk id="6" creationId="{8C1350C2-7C5F-752B-0357-202E4F33B903}"/>
          </ac:spMkLst>
        </pc:spChg>
        <pc:spChg chg="mod">
          <ac:chgData name="Chloe Puetz" userId="4fe708e0-383e-40fe-8319-77622a02b330" providerId="ADAL" clId="{A2668135-DD09-409D-A9F0-2E84978E3EBC}" dt="2023-10-17T17:56:14.216" v="275" actId="1076"/>
          <ac:spMkLst>
            <pc:docMk/>
            <pc:sldMk cId="2520224333" sldId="400"/>
            <ac:spMk id="7" creationId="{F63D5994-0CD3-4B00-8969-877D6BEA4F30}"/>
          </ac:spMkLst>
        </pc:spChg>
        <pc:picChg chg="add mod">
          <ac:chgData name="Chloe Puetz" userId="4fe708e0-383e-40fe-8319-77622a02b330" providerId="ADAL" clId="{A2668135-DD09-409D-A9F0-2E84978E3EBC}" dt="2023-10-17T17:57:26.608" v="290" actId="14100"/>
          <ac:picMkLst>
            <pc:docMk/>
            <pc:sldMk cId="2520224333" sldId="400"/>
            <ac:picMk id="3" creationId="{91F0BABF-6BC9-9E74-6B21-7AA90A1BF0AB}"/>
          </ac:picMkLst>
        </pc:picChg>
      </pc:sldChg>
      <pc:sldChg chg="addSp modSp mod modAnim">
        <pc:chgData name="Chloe Puetz" userId="4fe708e0-383e-40fe-8319-77622a02b330" providerId="ADAL" clId="{A2668135-DD09-409D-A9F0-2E84978E3EBC}" dt="2023-10-17T18:01:49.648" v="378"/>
        <pc:sldMkLst>
          <pc:docMk/>
          <pc:sldMk cId="2373832947" sldId="401"/>
        </pc:sldMkLst>
        <pc:spChg chg="mod">
          <ac:chgData name="Chloe Puetz" userId="4fe708e0-383e-40fe-8319-77622a02b330" providerId="ADAL" clId="{A2668135-DD09-409D-A9F0-2E84978E3EBC}" dt="2023-10-17T18:00:24.312" v="360" actId="1076"/>
          <ac:spMkLst>
            <pc:docMk/>
            <pc:sldMk cId="2373832947" sldId="401"/>
            <ac:spMk id="6" creationId="{8C1350C2-7C5F-752B-0357-202E4F33B903}"/>
          </ac:spMkLst>
        </pc:spChg>
        <pc:spChg chg="mod">
          <ac:chgData name="Chloe Puetz" userId="4fe708e0-383e-40fe-8319-77622a02b330" providerId="ADAL" clId="{A2668135-DD09-409D-A9F0-2E84978E3EBC}" dt="2023-10-17T17:59:09.344" v="348" actId="1076"/>
          <ac:spMkLst>
            <pc:docMk/>
            <pc:sldMk cId="2373832947" sldId="401"/>
            <ac:spMk id="7" creationId="{F63D5994-0CD3-4B00-8969-877D6BEA4F30}"/>
          </ac:spMkLst>
        </pc:spChg>
        <pc:picChg chg="add mod">
          <ac:chgData name="Chloe Puetz" userId="4fe708e0-383e-40fe-8319-77622a02b330" providerId="ADAL" clId="{A2668135-DD09-409D-A9F0-2E84978E3EBC}" dt="2023-10-17T18:00:36.200" v="362" actId="1076"/>
          <ac:picMkLst>
            <pc:docMk/>
            <pc:sldMk cId="2373832947" sldId="401"/>
            <ac:picMk id="3" creationId="{E522F111-3DDD-527A-968D-1DBDD0129717}"/>
          </ac:picMkLst>
        </pc:picChg>
        <pc:picChg chg="add mod">
          <ac:chgData name="Chloe Puetz" userId="4fe708e0-383e-40fe-8319-77622a02b330" providerId="ADAL" clId="{A2668135-DD09-409D-A9F0-2E84978E3EBC}" dt="2023-10-17T18:00:55.440" v="367" actId="14100"/>
          <ac:picMkLst>
            <pc:docMk/>
            <pc:sldMk cId="2373832947" sldId="401"/>
            <ac:picMk id="4" creationId="{A2E82BF7-8184-0F6A-DD9A-2E49A6F3E300}"/>
          </ac:picMkLst>
        </pc:picChg>
      </pc:sldChg>
      <pc:sldChg chg="addSp delSp modSp mod modAnim">
        <pc:chgData name="Chloe Puetz" userId="4fe708e0-383e-40fe-8319-77622a02b330" providerId="ADAL" clId="{A2668135-DD09-409D-A9F0-2E84978E3EBC}" dt="2023-10-17T18:14:52.339" v="464"/>
        <pc:sldMkLst>
          <pc:docMk/>
          <pc:sldMk cId="354743249" sldId="402"/>
        </pc:sldMkLst>
        <pc:spChg chg="mod">
          <ac:chgData name="Chloe Puetz" userId="4fe708e0-383e-40fe-8319-77622a02b330" providerId="ADAL" clId="{A2668135-DD09-409D-A9F0-2E84978E3EBC}" dt="2023-10-17T18:13:39.338" v="442" actId="1076"/>
          <ac:spMkLst>
            <pc:docMk/>
            <pc:sldMk cId="354743249" sldId="402"/>
            <ac:spMk id="6" creationId="{8C1350C2-7C5F-752B-0357-202E4F33B903}"/>
          </ac:spMkLst>
        </pc:spChg>
        <pc:spChg chg="mod">
          <ac:chgData name="Chloe Puetz" userId="4fe708e0-383e-40fe-8319-77622a02b330" providerId="ADAL" clId="{A2668135-DD09-409D-A9F0-2E84978E3EBC}" dt="2023-10-17T18:07:26.200" v="431" actId="1076"/>
          <ac:spMkLst>
            <pc:docMk/>
            <pc:sldMk cId="354743249" sldId="402"/>
            <ac:spMk id="7" creationId="{F63D5994-0CD3-4B00-8969-877D6BEA4F30}"/>
          </ac:spMkLst>
        </pc:spChg>
        <pc:picChg chg="add mod">
          <ac:chgData name="Chloe Puetz" userId="4fe708e0-383e-40fe-8319-77622a02b330" providerId="ADAL" clId="{A2668135-DD09-409D-A9F0-2E84978E3EBC}" dt="2023-10-17T18:14:25.585" v="454" actId="1076"/>
          <ac:picMkLst>
            <pc:docMk/>
            <pc:sldMk cId="354743249" sldId="402"/>
            <ac:picMk id="3" creationId="{8F8BE8AE-8C2C-6A35-B837-23E12760C7C1}"/>
          </ac:picMkLst>
        </pc:picChg>
        <pc:picChg chg="add del mod">
          <ac:chgData name="Chloe Puetz" userId="4fe708e0-383e-40fe-8319-77622a02b330" providerId="ADAL" clId="{A2668135-DD09-409D-A9F0-2E84978E3EBC}" dt="2023-10-17T18:14:08.753" v="447" actId="478"/>
          <ac:picMkLst>
            <pc:docMk/>
            <pc:sldMk cId="354743249" sldId="402"/>
            <ac:picMk id="4" creationId="{7A7A69EA-0C1E-66A6-3AE5-88AFBF3269E9}"/>
          </ac:picMkLst>
        </pc:picChg>
        <pc:picChg chg="add del mod">
          <ac:chgData name="Chloe Puetz" userId="4fe708e0-383e-40fe-8319-77622a02b330" providerId="ADAL" clId="{A2668135-DD09-409D-A9F0-2E84978E3EBC}" dt="2023-10-17T18:14:08.753" v="447" actId="478"/>
          <ac:picMkLst>
            <pc:docMk/>
            <pc:sldMk cId="354743249" sldId="402"/>
            <ac:picMk id="5" creationId="{B120F015-AE22-BD1D-5966-A36EA68860A1}"/>
          </ac:picMkLst>
        </pc:picChg>
        <pc:picChg chg="add mod">
          <ac:chgData name="Chloe Puetz" userId="4fe708e0-383e-40fe-8319-77622a02b330" providerId="ADAL" clId="{A2668135-DD09-409D-A9F0-2E84978E3EBC}" dt="2023-10-17T18:14:33.906" v="455" actId="1076"/>
          <ac:picMkLst>
            <pc:docMk/>
            <pc:sldMk cId="354743249" sldId="402"/>
            <ac:picMk id="9" creationId="{012870B0-3A45-1DFA-8E32-360CD95F52BD}"/>
          </ac:picMkLst>
        </pc:picChg>
      </pc:sldChg>
      <pc:sldChg chg="addSp modSp mod modAnim">
        <pc:chgData name="Chloe Puetz" userId="4fe708e0-383e-40fe-8319-77622a02b330" providerId="ADAL" clId="{A2668135-DD09-409D-A9F0-2E84978E3EBC}" dt="2023-10-17T18:16:51.834" v="536" actId="33524"/>
        <pc:sldMkLst>
          <pc:docMk/>
          <pc:sldMk cId="569519385" sldId="403"/>
        </pc:sldMkLst>
        <pc:spChg chg="mod">
          <ac:chgData name="Chloe Puetz" userId="4fe708e0-383e-40fe-8319-77622a02b330" providerId="ADAL" clId="{A2668135-DD09-409D-A9F0-2E84978E3EBC}" dt="2023-10-17T18:16:51.834" v="536" actId="33524"/>
          <ac:spMkLst>
            <pc:docMk/>
            <pc:sldMk cId="569519385" sldId="403"/>
            <ac:spMk id="6" creationId="{8C1350C2-7C5F-752B-0357-202E4F33B903}"/>
          </ac:spMkLst>
        </pc:spChg>
        <pc:spChg chg="mod">
          <ac:chgData name="Chloe Puetz" userId="4fe708e0-383e-40fe-8319-77622a02b330" providerId="ADAL" clId="{A2668135-DD09-409D-A9F0-2E84978E3EBC}" dt="2023-10-17T18:15:23.306" v="515" actId="1076"/>
          <ac:spMkLst>
            <pc:docMk/>
            <pc:sldMk cId="569519385" sldId="403"/>
            <ac:spMk id="7" creationId="{F63D5994-0CD3-4B00-8969-877D6BEA4F30}"/>
          </ac:spMkLst>
        </pc:spChg>
        <pc:picChg chg="add mod">
          <ac:chgData name="Chloe Puetz" userId="4fe708e0-383e-40fe-8319-77622a02b330" providerId="ADAL" clId="{A2668135-DD09-409D-A9F0-2E84978E3EBC}" dt="2023-10-17T18:16:37.066" v="530" actId="1076"/>
          <ac:picMkLst>
            <pc:docMk/>
            <pc:sldMk cId="569519385" sldId="403"/>
            <ac:picMk id="3" creationId="{ACE79C67-FC7F-3523-9397-6B678D3CCE15}"/>
          </ac:picMkLst>
        </pc:picChg>
      </pc:sldChg>
      <pc:sldChg chg="addSp modSp mod modAnim">
        <pc:chgData name="Chloe Puetz" userId="4fe708e0-383e-40fe-8319-77622a02b330" providerId="ADAL" clId="{A2668135-DD09-409D-A9F0-2E84978E3EBC}" dt="2023-10-17T18:23:17.765" v="626"/>
        <pc:sldMkLst>
          <pc:docMk/>
          <pc:sldMk cId="1613452272" sldId="404"/>
        </pc:sldMkLst>
        <pc:spChg chg="mod">
          <ac:chgData name="Chloe Puetz" userId="4fe708e0-383e-40fe-8319-77622a02b330" providerId="ADAL" clId="{A2668135-DD09-409D-A9F0-2E84978E3EBC}" dt="2023-10-17T18:22:09.129" v="606" actId="1076"/>
          <ac:spMkLst>
            <pc:docMk/>
            <pc:sldMk cId="1613452272" sldId="404"/>
            <ac:spMk id="6" creationId="{8C1350C2-7C5F-752B-0357-202E4F33B903}"/>
          </ac:spMkLst>
        </pc:spChg>
        <pc:spChg chg="mod">
          <ac:chgData name="Chloe Puetz" userId="4fe708e0-383e-40fe-8319-77622a02b330" providerId="ADAL" clId="{A2668135-DD09-409D-A9F0-2E84978E3EBC}" dt="2023-10-17T18:18:50.729" v="596" actId="1076"/>
          <ac:spMkLst>
            <pc:docMk/>
            <pc:sldMk cId="1613452272" sldId="404"/>
            <ac:spMk id="7" creationId="{F63D5994-0CD3-4B00-8969-877D6BEA4F30}"/>
          </ac:spMkLst>
        </pc:spChg>
        <pc:picChg chg="add mod">
          <ac:chgData name="Chloe Puetz" userId="4fe708e0-383e-40fe-8319-77622a02b330" providerId="ADAL" clId="{A2668135-DD09-409D-A9F0-2E84978E3EBC}" dt="2023-10-17T18:22:43.641" v="615" actId="1076"/>
          <ac:picMkLst>
            <pc:docMk/>
            <pc:sldMk cId="1613452272" sldId="404"/>
            <ac:picMk id="3" creationId="{7EC84F2E-F567-8C31-7006-64F77C08C867}"/>
          </ac:picMkLst>
        </pc:picChg>
        <pc:picChg chg="add mod">
          <ac:chgData name="Chloe Puetz" userId="4fe708e0-383e-40fe-8319-77622a02b330" providerId="ADAL" clId="{A2668135-DD09-409D-A9F0-2E84978E3EBC}" dt="2023-10-17T18:22:48.329" v="616" actId="14100"/>
          <ac:picMkLst>
            <pc:docMk/>
            <pc:sldMk cId="1613452272" sldId="404"/>
            <ac:picMk id="4" creationId="{3C4E5886-D7B9-8B59-80E5-B1EF25EF2123}"/>
          </ac:picMkLst>
        </pc:picChg>
      </pc:sldChg>
      <pc:sldChg chg="addSp modSp mod modAnim">
        <pc:chgData name="Chloe Puetz" userId="4fe708e0-383e-40fe-8319-77622a02b330" providerId="ADAL" clId="{A2668135-DD09-409D-A9F0-2E84978E3EBC}" dt="2023-10-17T18:32:50.689" v="725"/>
        <pc:sldMkLst>
          <pc:docMk/>
          <pc:sldMk cId="1112245010" sldId="405"/>
        </pc:sldMkLst>
        <pc:spChg chg="mod">
          <ac:chgData name="Chloe Puetz" userId="4fe708e0-383e-40fe-8319-77622a02b330" providerId="ADAL" clId="{A2668135-DD09-409D-A9F0-2E84978E3EBC}" dt="2023-10-17T18:32:15.969" v="717" actId="12"/>
          <ac:spMkLst>
            <pc:docMk/>
            <pc:sldMk cId="1112245010" sldId="405"/>
            <ac:spMk id="6" creationId="{8C1350C2-7C5F-752B-0357-202E4F33B903}"/>
          </ac:spMkLst>
        </pc:spChg>
        <pc:spChg chg="mod">
          <ac:chgData name="Chloe Puetz" userId="4fe708e0-383e-40fe-8319-77622a02b330" providerId="ADAL" clId="{A2668135-DD09-409D-A9F0-2E84978E3EBC}" dt="2023-10-17T18:25:18.960" v="700" actId="20577"/>
          <ac:spMkLst>
            <pc:docMk/>
            <pc:sldMk cId="1112245010" sldId="405"/>
            <ac:spMk id="7" creationId="{F63D5994-0CD3-4B00-8969-877D6BEA4F30}"/>
          </ac:spMkLst>
        </pc:spChg>
        <pc:picChg chg="add mod">
          <ac:chgData name="Chloe Puetz" userId="4fe708e0-383e-40fe-8319-77622a02b330" providerId="ADAL" clId="{A2668135-DD09-409D-A9F0-2E84978E3EBC}" dt="2023-10-17T18:32:31.394" v="719" actId="1076"/>
          <ac:picMkLst>
            <pc:docMk/>
            <pc:sldMk cId="1112245010" sldId="405"/>
            <ac:picMk id="3" creationId="{9E54B7F7-85AD-80E6-2C85-02C9BB574897}"/>
          </ac:picMkLst>
        </pc:picChg>
      </pc:sldChg>
      <pc:sldChg chg="addSp delSp modSp add mod delAnim modAnim">
        <pc:chgData name="Chloe Puetz" userId="4fe708e0-383e-40fe-8319-77622a02b330" providerId="ADAL" clId="{A2668135-DD09-409D-A9F0-2E84978E3EBC}" dt="2023-10-17T18:18:30.666" v="560"/>
        <pc:sldMkLst>
          <pc:docMk/>
          <pc:sldMk cId="2381625245" sldId="406"/>
        </pc:sldMkLst>
        <pc:spChg chg="mod">
          <ac:chgData name="Chloe Puetz" userId="4fe708e0-383e-40fe-8319-77622a02b330" providerId="ADAL" clId="{A2668135-DD09-409D-A9F0-2E84978E3EBC}" dt="2023-10-17T18:18:12.337" v="552" actId="1076"/>
          <ac:spMkLst>
            <pc:docMk/>
            <pc:sldMk cId="2381625245" sldId="406"/>
            <ac:spMk id="6" creationId="{8C1350C2-7C5F-752B-0357-202E4F33B903}"/>
          </ac:spMkLst>
        </pc:spChg>
        <pc:spChg chg="mod">
          <ac:chgData name="Chloe Puetz" userId="4fe708e0-383e-40fe-8319-77622a02b330" providerId="ADAL" clId="{A2668135-DD09-409D-A9F0-2E84978E3EBC}" dt="2023-10-17T18:17:44.217" v="544" actId="1076"/>
          <ac:spMkLst>
            <pc:docMk/>
            <pc:sldMk cId="2381625245" sldId="406"/>
            <ac:spMk id="7" creationId="{F63D5994-0CD3-4B00-8969-877D6BEA4F30}"/>
          </ac:spMkLst>
        </pc:spChg>
        <pc:picChg chg="del">
          <ac:chgData name="Chloe Puetz" userId="4fe708e0-383e-40fe-8319-77622a02b330" providerId="ADAL" clId="{A2668135-DD09-409D-A9F0-2E84978E3EBC}" dt="2023-10-17T18:17:50.364" v="546" actId="478"/>
          <ac:picMkLst>
            <pc:docMk/>
            <pc:sldMk cId="2381625245" sldId="406"/>
            <ac:picMk id="3" creationId="{ACE79C67-FC7F-3523-9397-6B678D3CCE15}"/>
          </ac:picMkLst>
        </pc:picChg>
        <pc:picChg chg="add mod">
          <ac:chgData name="Chloe Puetz" userId="4fe708e0-383e-40fe-8319-77622a02b330" providerId="ADAL" clId="{A2668135-DD09-409D-A9F0-2E84978E3EBC}" dt="2023-10-17T18:18:21.458" v="555" actId="1076"/>
          <ac:picMkLst>
            <pc:docMk/>
            <pc:sldMk cId="2381625245" sldId="406"/>
            <ac:picMk id="4" creationId="{8BD1499E-22C6-6EAE-9FA8-EF80DF103DF6}"/>
          </ac:picMkLst>
        </pc:picChg>
      </pc:sldChg>
      <pc:sldChg chg="addSp modSp add mod modAnim">
        <pc:chgData name="Chloe Puetz" userId="4fe708e0-383e-40fe-8319-77622a02b330" providerId="ADAL" clId="{A2668135-DD09-409D-A9F0-2E84978E3EBC}" dt="2023-10-17T18:24:48.896" v="655"/>
        <pc:sldMkLst>
          <pc:docMk/>
          <pc:sldMk cId="2785894233" sldId="407"/>
        </pc:sldMkLst>
        <pc:spChg chg="mod">
          <ac:chgData name="Chloe Puetz" userId="4fe708e0-383e-40fe-8319-77622a02b330" providerId="ADAL" clId="{A2668135-DD09-409D-A9F0-2E84978E3EBC}" dt="2023-10-17T18:24:15.681" v="644" actId="1076"/>
          <ac:spMkLst>
            <pc:docMk/>
            <pc:sldMk cId="2785894233" sldId="407"/>
            <ac:spMk id="6" creationId="{8C1350C2-7C5F-752B-0357-202E4F33B903}"/>
          </ac:spMkLst>
        </pc:spChg>
        <pc:spChg chg="mod">
          <ac:chgData name="Chloe Puetz" userId="4fe708e0-383e-40fe-8319-77622a02b330" providerId="ADAL" clId="{A2668135-DD09-409D-A9F0-2E84978E3EBC}" dt="2023-10-17T18:23:31.874" v="633" actId="20577"/>
          <ac:spMkLst>
            <pc:docMk/>
            <pc:sldMk cId="2785894233" sldId="407"/>
            <ac:spMk id="7" creationId="{F63D5994-0CD3-4B00-8969-877D6BEA4F30}"/>
          </ac:spMkLst>
        </pc:spChg>
        <pc:picChg chg="add mod">
          <ac:chgData name="Chloe Puetz" userId="4fe708e0-383e-40fe-8319-77622a02b330" providerId="ADAL" clId="{A2668135-DD09-409D-A9F0-2E84978E3EBC}" dt="2023-10-17T18:24:31.785" v="649" actId="1076"/>
          <ac:picMkLst>
            <pc:docMk/>
            <pc:sldMk cId="2785894233" sldId="407"/>
            <ac:picMk id="3" creationId="{1AC441CD-D906-8803-67FF-2AD05EAC78E0}"/>
          </ac:picMkLst>
        </pc:picChg>
        <pc:picChg chg="add mod">
          <ac:chgData name="Chloe Puetz" userId="4fe708e0-383e-40fe-8319-77622a02b330" providerId="ADAL" clId="{A2668135-DD09-409D-A9F0-2E84978E3EBC}" dt="2023-10-17T18:24:29.090" v="647" actId="14100"/>
          <ac:picMkLst>
            <pc:docMk/>
            <pc:sldMk cId="2785894233" sldId="407"/>
            <ac:picMk id="4" creationId="{F228E2A2-8F58-9553-98FD-9F37D185774F}"/>
          </ac:picMkLst>
        </pc:picChg>
      </pc:sldChg>
      <pc:sldChg chg="addSp modSp add mod modAnim">
        <pc:chgData name="Chloe Puetz" userId="4fe708e0-383e-40fe-8319-77622a02b330" providerId="ADAL" clId="{A2668135-DD09-409D-A9F0-2E84978E3EBC}" dt="2023-10-17T18:34:37.296" v="770"/>
        <pc:sldMkLst>
          <pc:docMk/>
          <pc:sldMk cId="1932785746" sldId="408"/>
        </pc:sldMkLst>
        <pc:spChg chg="mod">
          <ac:chgData name="Chloe Puetz" userId="4fe708e0-383e-40fe-8319-77622a02b330" providerId="ADAL" clId="{A2668135-DD09-409D-A9F0-2E84978E3EBC}" dt="2023-10-17T18:33:44.966" v="755" actId="12"/>
          <ac:spMkLst>
            <pc:docMk/>
            <pc:sldMk cId="1932785746" sldId="408"/>
            <ac:spMk id="6" creationId="{8C1350C2-7C5F-752B-0357-202E4F33B903}"/>
          </ac:spMkLst>
        </pc:spChg>
        <pc:spChg chg="mod">
          <ac:chgData name="Chloe Puetz" userId="4fe708e0-383e-40fe-8319-77622a02b330" providerId="ADAL" clId="{A2668135-DD09-409D-A9F0-2E84978E3EBC}" dt="2023-10-17T18:33:02.305" v="745" actId="20577"/>
          <ac:spMkLst>
            <pc:docMk/>
            <pc:sldMk cId="1932785746" sldId="408"/>
            <ac:spMk id="7" creationId="{F63D5994-0CD3-4B00-8969-877D6BEA4F30}"/>
          </ac:spMkLst>
        </pc:spChg>
        <pc:picChg chg="add mod">
          <ac:chgData name="Chloe Puetz" userId="4fe708e0-383e-40fe-8319-77622a02b330" providerId="ADAL" clId="{A2668135-DD09-409D-A9F0-2E84978E3EBC}" dt="2023-10-17T18:34:00.025" v="757" actId="1076"/>
          <ac:picMkLst>
            <pc:docMk/>
            <pc:sldMk cId="1932785746" sldId="408"/>
            <ac:picMk id="3" creationId="{CF2D899D-2D8B-007D-2D5D-516AFB819656}"/>
          </ac:picMkLst>
        </pc:picChg>
        <pc:picChg chg="add mod">
          <ac:chgData name="Chloe Puetz" userId="4fe708e0-383e-40fe-8319-77622a02b330" providerId="ADAL" clId="{A2668135-DD09-409D-A9F0-2E84978E3EBC}" dt="2023-10-17T18:34:13.497" v="761" actId="1076"/>
          <ac:picMkLst>
            <pc:docMk/>
            <pc:sldMk cId="1932785746" sldId="408"/>
            <ac:picMk id="4" creationId="{B4431612-CC11-077E-E3D2-7DE4D1A6B7F4}"/>
          </ac:picMkLst>
        </pc:picChg>
      </pc:sldChg>
      <pc:sldChg chg="addSp modSp add mod modAnim">
        <pc:chgData name="Chloe Puetz" userId="4fe708e0-383e-40fe-8319-77622a02b330" providerId="ADAL" clId="{A2668135-DD09-409D-A9F0-2E84978E3EBC}" dt="2023-10-17T18:36:48.618" v="844"/>
        <pc:sldMkLst>
          <pc:docMk/>
          <pc:sldMk cId="4107529616" sldId="409"/>
        </pc:sldMkLst>
        <pc:spChg chg="mod">
          <ac:chgData name="Chloe Puetz" userId="4fe708e0-383e-40fe-8319-77622a02b330" providerId="ADAL" clId="{A2668135-DD09-409D-A9F0-2E84978E3EBC}" dt="2023-10-17T18:35:59.912" v="832" actId="1076"/>
          <ac:spMkLst>
            <pc:docMk/>
            <pc:sldMk cId="4107529616" sldId="409"/>
            <ac:spMk id="6" creationId="{8C1350C2-7C5F-752B-0357-202E4F33B903}"/>
          </ac:spMkLst>
        </pc:spChg>
        <pc:spChg chg="mod">
          <ac:chgData name="Chloe Puetz" userId="4fe708e0-383e-40fe-8319-77622a02b330" providerId="ADAL" clId="{A2668135-DD09-409D-A9F0-2E84978E3EBC}" dt="2023-10-17T18:35:02.968" v="818" actId="1076"/>
          <ac:spMkLst>
            <pc:docMk/>
            <pc:sldMk cId="4107529616" sldId="409"/>
            <ac:spMk id="7" creationId="{F63D5994-0CD3-4B00-8969-877D6BEA4F30}"/>
          </ac:spMkLst>
        </pc:spChg>
        <pc:picChg chg="add mod">
          <ac:chgData name="Chloe Puetz" userId="4fe708e0-383e-40fe-8319-77622a02b330" providerId="ADAL" clId="{A2668135-DD09-409D-A9F0-2E84978E3EBC}" dt="2023-10-17T18:36:09.769" v="835" actId="14100"/>
          <ac:picMkLst>
            <pc:docMk/>
            <pc:sldMk cId="4107529616" sldId="409"/>
            <ac:picMk id="3" creationId="{F9096367-6547-F3D1-3E85-EE77364EFD68}"/>
          </ac:picMkLst>
        </pc:picChg>
        <pc:picChg chg="add mod">
          <ac:chgData name="Chloe Puetz" userId="4fe708e0-383e-40fe-8319-77622a02b330" providerId="ADAL" clId="{A2668135-DD09-409D-A9F0-2E84978E3EBC}" dt="2023-10-17T18:36:20.423" v="839" actId="14100"/>
          <ac:picMkLst>
            <pc:docMk/>
            <pc:sldMk cId="4107529616" sldId="409"/>
            <ac:picMk id="4" creationId="{F131A84F-EBA4-01FF-7915-E7F6F65E91C4}"/>
          </ac:picMkLst>
        </pc:picChg>
      </pc:sldChg>
      <pc:sldChg chg="addSp modSp add mod modAnim">
        <pc:chgData name="Chloe Puetz" userId="4fe708e0-383e-40fe-8319-77622a02b330" providerId="ADAL" clId="{A2668135-DD09-409D-A9F0-2E84978E3EBC}" dt="2023-10-17T18:46:51.390" v="1014"/>
        <pc:sldMkLst>
          <pc:docMk/>
          <pc:sldMk cId="1559453049" sldId="410"/>
        </pc:sldMkLst>
        <pc:spChg chg="mod">
          <ac:chgData name="Chloe Puetz" userId="4fe708e0-383e-40fe-8319-77622a02b330" providerId="ADAL" clId="{A2668135-DD09-409D-A9F0-2E84978E3EBC}" dt="2023-10-17T18:39:30.632" v="930" actId="1076"/>
          <ac:spMkLst>
            <pc:docMk/>
            <pc:sldMk cId="1559453049" sldId="410"/>
            <ac:spMk id="6" creationId="{8C1350C2-7C5F-752B-0357-202E4F33B903}"/>
          </ac:spMkLst>
        </pc:spChg>
        <pc:spChg chg="mod">
          <ac:chgData name="Chloe Puetz" userId="4fe708e0-383e-40fe-8319-77622a02b330" providerId="ADAL" clId="{A2668135-DD09-409D-A9F0-2E84978E3EBC}" dt="2023-10-17T18:37:21.704" v="906" actId="1076"/>
          <ac:spMkLst>
            <pc:docMk/>
            <pc:sldMk cId="1559453049" sldId="410"/>
            <ac:spMk id="7" creationId="{F63D5994-0CD3-4B00-8969-877D6BEA4F30}"/>
          </ac:spMkLst>
        </pc:spChg>
        <pc:picChg chg="add mod">
          <ac:chgData name="Chloe Puetz" userId="4fe708e0-383e-40fe-8319-77622a02b330" providerId="ADAL" clId="{A2668135-DD09-409D-A9F0-2E84978E3EBC}" dt="2023-10-17T18:39:08.920" v="926" actId="14100"/>
          <ac:picMkLst>
            <pc:docMk/>
            <pc:sldMk cId="1559453049" sldId="410"/>
            <ac:picMk id="3" creationId="{E303970B-84A3-515D-EB99-BD9D1089E2A1}"/>
          </ac:picMkLst>
        </pc:picChg>
        <pc:picChg chg="add mod">
          <ac:chgData name="Chloe Puetz" userId="4fe708e0-383e-40fe-8319-77622a02b330" providerId="ADAL" clId="{A2668135-DD09-409D-A9F0-2E84978E3EBC}" dt="2023-10-17T18:39:46.496" v="932" actId="14100"/>
          <ac:picMkLst>
            <pc:docMk/>
            <pc:sldMk cId="1559453049" sldId="410"/>
            <ac:picMk id="4" creationId="{A7196865-D228-79C3-7C62-776A0A8F8E34}"/>
          </ac:picMkLst>
        </pc:picChg>
        <pc:picChg chg="add mod">
          <ac:chgData name="Chloe Puetz" userId="4fe708e0-383e-40fe-8319-77622a02b330" providerId="ADAL" clId="{A2668135-DD09-409D-A9F0-2E84978E3EBC}" dt="2023-10-17T18:39:40.727" v="931" actId="1076"/>
          <ac:picMkLst>
            <pc:docMk/>
            <pc:sldMk cId="1559453049" sldId="410"/>
            <ac:picMk id="5" creationId="{CFBFA87A-7181-5B57-137E-1D5A4A6F46C4}"/>
          </ac:picMkLst>
        </pc:picChg>
      </pc:sldChg>
      <pc:sldChg chg="addSp modSp add mod modAnim">
        <pc:chgData name="Chloe Puetz" userId="4fe708e0-383e-40fe-8319-77622a02b330" providerId="ADAL" clId="{A2668135-DD09-409D-A9F0-2E84978E3EBC}" dt="2023-10-17T18:45:34.527" v="1004"/>
        <pc:sldMkLst>
          <pc:docMk/>
          <pc:sldMk cId="4150128634" sldId="411"/>
        </pc:sldMkLst>
        <pc:spChg chg="mod">
          <ac:chgData name="Chloe Puetz" userId="4fe708e0-383e-40fe-8319-77622a02b330" providerId="ADAL" clId="{A2668135-DD09-409D-A9F0-2E84978E3EBC}" dt="2023-10-17T18:45:08.599" v="999" actId="1076"/>
          <ac:spMkLst>
            <pc:docMk/>
            <pc:sldMk cId="4150128634" sldId="411"/>
            <ac:spMk id="6" creationId="{8C1350C2-7C5F-752B-0357-202E4F33B903}"/>
          </ac:spMkLst>
        </pc:spChg>
        <pc:spChg chg="mod">
          <ac:chgData name="Chloe Puetz" userId="4fe708e0-383e-40fe-8319-77622a02b330" providerId="ADAL" clId="{A2668135-DD09-409D-A9F0-2E84978E3EBC}" dt="2023-10-17T18:40:35.870" v="979" actId="1076"/>
          <ac:spMkLst>
            <pc:docMk/>
            <pc:sldMk cId="4150128634" sldId="411"/>
            <ac:spMk id="7" creationId="{F63D5994-0CD3-4B00-8969-877D6BEA4F30}"/>
          </ac:spMkLst>
        </pc:spChg>
        <pc:picChg chg="add mod">
          <ac:chgData name="Chloe Puetz" userId="4fe708e0-383e-40fe-8319-77622a02b330" providerId="ADAL" clId="{A2668135-DD09-409D-A9F0-2E84978E3EBC}" dt="2023-10-17T18:45:00.944" v="997" actId="1076"/>
          <ac:picMkLst>
            <pc:docMk/>
            <pc:sldMk cId="4150128634" sldId="411"/>
            <ac:picMk id="3" creationId="{E439D957-9FC5-9824-7807-A20A6E6E940B}"/>
          </ac:picMkLst>
        </pc:picChg>
        <pc:picChg chg="add mod">
          <ac:chgData name="Chloe Puetz" userId="4fe708e0-383e-40fe-8319-77622a02b330" providerId="ADAL" clId="{A2668135-DD09-409D-A9F0-2E84978E3EBC}" dt="2023-10-17T18:44:55.840" v="996" actId="1076"/>
          <ac:picMkLst>
            <pc:docMk/>
            <pc:sldMk cId="4150128634" sldId="411"/>
            <ac:picMk id="4" creationId="{DC41AD39-CE28-721E-F3D3-E6ADA2EBD2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F8A517-1C90-435E-85F4-AC3B50053056}" type="datetimeFigureOut">
              <a:rPr lang="en-US" smtClean="0"/>
              <a:t>10/17/2023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794507-9852-4510-AA5F-A19912708D28}" type="slidenum">
              <a:rPr lang="en-US" smtClean="0"/>
              <a:t>‹#›</a:t>
            </a:fld>
            <a:endParaRPr lang="en-US"/>
          </a:p>
        </p:txBody>
      </p:sp>
    </p:spTree>
    <p:extLst>
      <p:ext uri="{BB962C8B-B14F-4D97-AF65-F5344CB8AC3E}">
        <p14:creationId xmlns:p14="http://schemas.microsoft.com/office/powerpoint/2010/main" val="2266677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513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4507-9852-4510-AA5F-A19912708D28}" type="slidenum">
              <a:rPr lang="en-US" smtClean="0"/>
              <a:t>3</a:t>
            </a:fld>
            <a:endParaRPr lang="en-US"/>
          </a:p>
        </p:txBody>
      </p:sp>
    </p:spTree>
    <p:extLst>
      <p:ext uri="{BB962C8B-B14F-4D97-AF65-F5344CB8AC3E}">
        <p14:creationId xmlns:p14="http://schemas.microsoft.com/office/powerpoint/2010/main" val="76842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794507-9852-4510-AA5F-A19912708D28}" type="slidenum">
              <a:rPr lang="en-US" smtClean="0"/>
              <a:t>9</a:t>
            </a:fld>
            <a:endParaRPr lang="en-US"/>
          </a:p>
        </p:txBody>
      </p:sp>
    </p:spTree>
    <p:extLst>
      <p:ext uri="{BB962C8B-B14F-4D97-AF65-F5344CB8AC3E}">
        <p14:creationId xmlns:p14="http://schemas.microsoft.com/office/powerpoint/2010/main" val="118329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4507-9852-4510-AA5F-A19912708D2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9563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6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97982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76B7D5C-3860-4C00-A029-932405BECDA1}"/>
              </a:ext>
            </a:extLst>
          </p:cNvPr>
          <p:cNvSpPr>
            <a:spLocks noGrp="1"/>
          </p:cNvSpPr>
          <p:nvPr>
            <p:ph type="pic" sz="quarter" idx="10"/>
          </p:nvPr>
        </p:nvSpPr>
        <p:spPr>
          <a:xfrm>
            <a:off x="2153827" y="1457004"/>
            <a:ext cx="2971800" cy="2971800"/>
          </a:xfrm>
          <a:custGeom>
            <a:avLst/>
            <a:gdLst>
              <a:gd name="connsiteX0" fmla="*/ 1530123 w 3060246"/>
              <a:gd name="connsiteY0" fmla="*/ 0 h 3060246"/>
              <a:gd name="connsiteX1" fmla="*/ 3060246 w 3060246"/>
              <a:gd name="connsiteY1" fmla="*/ 1530123 h 3060246"/>
              <a:gd name="connsiteX2" fmla="*/ 1530123 w 3060246"/>
              <a:gd name="connsiteY2" fmla="*/ 3060246 h 3060246"/>
              <a:gd name="connsiteX3" fmla="*/ 0 w 3060246"/>
              <a:gd name="connsiteY3" fmla="*/ 1530123 h 3060246"/>
              <a:gd name="connsiteX4" fmla="*/ 1530123 w 3060246"/>
              <a:gd name="connsiteY4" fmla="*/ 0 h 30602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0246" h="3060246">
                <a:moveTo>
                  <a:pt x="1530123" y="0"/>
                </a:moveTo>
                <a:cubicBezTo>
                  <a:pt x="2375187" y="0"/>
                  <a:pt x="3060246" y="685059"/>
                  <a:pt x="3060246" y="1530123"/>
                </a:cubicBezTo>
                <a:cubicBezTo>
                  <a:pt x="3060246" y="2375187"/>
                  <a:pt x="2375187" y="3060246"/>
                  <a:pt x="1530123" y="3060246"/>
                </a:cubicBezTo>
                <a:cubicBezTo>
                  <a:pt x="685059" y="3060246"/>
                  <a:pt x="0" y="2375187"/>
                  <a:pt x="0" y="1530123"/>
                </a:cubicBezTo>
                <a:cubicBezTo>
                  <a:pt x="0" y="685059"/>
                  <a:pt x="685059" y="0"/>
                  <a:pt x="1530123" y="0"/>
                </a:cubicBezTo>
                <a:close/>
              </a:path>
            </a:pathLst>
          </a:custGeom>
        </p:spPr>
        <p:txBody>
          <a:bodyPr wrap="square">
            <a:noAutofit/>
          </a:bodyPr>
          <a:lstStyle>
            <a:lvl1pPr>
              <a:defRPr sz="15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66869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25FC0E8-5B86-44C5-8409-3ECFBFB5496C}"/>
              </a:ext>
            </a:extLst>
          </p:cNvPr>
          <p:cNvSpPr>
            <a:spLocks noGrp="1"/>
          </p:cNvSpPr>
          <p:nvPr>
            <p:ph type="pic" sz="quarter" idx="10"/>
          </p:nvPr>
        </p:nvSpPr>
        <p:spPr>
          <a:xfrm>
            <a:off x="0" y="4867136"/>
            <a:ext cx="12192000" cy="1990864"/>
          </a:xfrm>
          <a:custGeom>
            <a:avLst/>
            <a:gdLst>
              <a:gd name="connsiteX0" fmla="*/ 0 w 12192000"/>
              <a:gd name="connsiteY0" fmla="*/ 0 h 1990864"/>
              <a:gd name="connsiteX1" fmla="*/ 12192000 w 12192000"/>
              <a:gd name="connsiteY1" fmla="*/ 0 h 1990864"/>
              <a:gd name="connsiteX2" fmla="*/ 12192000 w 12192000"/>
              <a:gd name="connsiteY2" fmla="*/ 1990864 h 1990864"/>
              <a:gd name="connsiteX3" fmla="*/ 0 w 12192000"/>
              <a:gd name="connsiteY3" fmla="*/ 1990864 h 1990864"/>
            </a:gdLst>
            <a:ahLst/>
            <a:cxnLst>
              <a:cxn ang="0">
                <a:pos x="connsiteX0" y="connsiteY0"/>
              </a:cxn>
              <a:cxn ang="0">
                <a:pos x="connsiteX1" y="connsiteY1"/>
              </a:cxn>
              <a:cxn ang="0">
                <a:pos x="connsiteX2" y="connsiteY2"/>
              </a:cxn>
              <a:cxn ang="0">
                <a:pos x="connsiteX3" y="connsiteY3"/>
              </a:cxn>
            </a:cxnLst>
            <a:rect l="l" t="t" r="r" b="b"/>
            <a:pathLst>
              <a:path w="12192000" h="1990864">
                <a:moveTo>
                  <a:pt x="0" y="0"/>
                </a:moveTo>
                <a:lnTo>
                  <a:pt x="12192000" y="0"/>
                </a:lnTo>
                <a:lnTo>
                  <a:pt x="12192000" y="1990864"/>
                </a:lnTo>
                <a:lnTo>
                  <a:pt x="0" y="1990864"/>
                </a:lnTo>
                <a:close/>
              </a:path>
            </a:pathLst>
          </a:custGeom>
        </p:spPr>
        <p:txBody>
          <a:bodyPr wrap="square">
            <a:noAutofit/>
          </a:bodyPr>
          <a:lstStyle>
            <a:lvl1pPr>
              <a:defRPr sz="15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1133128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55F6EDB-DFE0-481F-A97B-D889F7BCACF0}"/>
              </a:ext>
            </a:extLst>
          </p:cNvPr>
          <p:cNvSpPr>
            <a:spLocks noGrp="1"/>
          </p:cNvSpPr>
          <p:nvPr>
            <p:ph type="pic" sz="quarter" idx="10"/>
          </p:nvPr>
        </p:nvSpPr>
        <p:spPr>
          <a:xfrm>
            <a:off x="1" y="3812666"/>
            <a:ext cx="6003480" cy="3045334"/>
          </a:xfrm>
          <a:custGeom>
            <a:avLst/>
            <a:gdLst>
              <a:gd name="connsiteX0" fmla="*/ 0 w 6003480"/>
              <a:gd name="connsiteY0" fmla="*/ 0 h 3045334"/>
              <a:gd name="connsiteX1" fmla="*/ 6003480 w 6003480"/>
              <a:gd name="connsiteY1" fmla="*/ 0 h 3045334"/>
              <a:gd name="connsiteX2" fmla="*/ 6003480 w 6003480"/>
              <a:gd name="connsiteY2" fmla="*/ 3045334 h 3045334"/>
              <a:gd name="connsiteX3" fmla="*/ 0 w 6003480"/>
              <a:gd name="connsiteY3" fmla="*/ 3045334 h 3045334"/>
            </a:gdLst>
            <a:ahLst/>
            <a:cxnLst>
              <a:cxn ang="0">
                <a:pos x="connsiteX0" y="connsiteY0"/>
              </a:cxn>
              <a:cxn ang="0">
                <a:pos x="connsiteX1" y="connsiteY1"/>
              </a:cxn>
              <a:cxn ang="0">
                <a:pos x="connsiteX2" y="connsiteY2"/>
              </a:cxn>
              <a:cxn ang="0">
                <a:pos x="connsiteX3" y="connsiteY3"/>
              </a:cxn>
            </a:cxnLst>
            <a:rect l="l" t="t" r="r" b="b"/>
            <a:pathLst>
              <a:path w="6003480" h="3045334">
                <a:moveTo>
                  <a:pt x="0" y="0"/>
                </a:moveTo>
                <a:lnTo>
                  <a:pt x="6003480" y="0"/>
                </a:lnTo>
                <a:lnTo>
                  <a:pt x="6003480" y="3045334"/>
                </a:lnTo>
                <a:lnTo>
                  <a:pt x="0" y="3045334"/>
                </a:lnTo>
                <a:close/>
              </a:path>
            </a:pathLst>
          </a:custGeom>
        </p:spPr>
        <p:txBody>
          <a:bodyPr wrap="square">
            <a:noAutofit/>
          </a:bodyPr>
          <a:lstStyle>
            <a:lvl1pPr>
              <a:defRPr sz="1500"/>
            </a:lvl1pPr>
          </a:lstStyle>
          <a:p>
            <a:endParaRPr lang="en-US" dirty="0"/>
          </a:p>
        </p:txBody>
      </p:sp>
      <p:sp>
        <p:nvSpPr>
          <p:cNvPr id="7" name="Picture Placeholder 6">
            <a:extLst>
              <a:ext uri="{FF2B5EF4-FFF2-40B4-BE49-F238E27FC236}">
                <a16:creationId xmlns:a16="http://schemas.microsoft.com/office/drawing/2014/main" id="{BE1586B6-4234-4CB2-92ED-83C6B8A0CE2E}"/>
              </a:ext>
            </a:extLst>
          </p:cNvPr>
          <p:cNvSpPr>
            <a:spLocks noGrp="1"/>
          </p:cNvSpPr>
          <p:nvPr>
            <p:ph type="pic" sz="quarter" idx="11"/>
          </p:nvPr>
        </p:nvSpPr>
        <p:spPr>
          <a:xfrm>
            <a:off x="6188521" y="3812666"/>
            <a:ext cx="6003480" cy="3045334"/>
          </a:xfrm>
          <a:custGeom>
            <a:avLst/>
            <a:gdLst>
              <a:gd name="connsiteX0" fmla="*/ 0 w 6003480"/>
              <a:gd name="connsiteY0" fmla="*/ 0 h 3045334"/>
              <a:gd name="connsiteX1" fmla="*/ 6003480 w 6003480"/>
              <a:gd name="connsiteY1" fmla="*/ 0 h 3045334"/>
              <a:gd name="connsiteX2" fmla="*/ 6003480 w 6003480"/>
              <a:gd name="connsiteY2" fmla="*/ 3045334 h 3045334"/>
              <a:gd name="connsiteX3" fmla="*/ 0 w 6003480"/>
              <a:gd name="connsiteY3" fmla="*/ 3045334 h 3045334"/>
            </a:gdLst>
            <a:ahLst/>
            <a:cxnLst>
              <a:cxn ang="0">
                <a:pos x="connsiteX0" y="connsiteY0"/>
              </a:cxn>
              <a:cxn ang="0">
                <a:pos x="connsiteX1" y="connsiteY1"/>
              </a:cxn>
              <a:cxn ang="0">
                <a:pos x="connsiteX2" y="connsiteY2"/>
              </a:cxn>
              <a:cxn ang="0">
                <a:pos x="connsiteX3" y="connsiteY3"/>
              </a:cxn>
            </a:cxnLst>
            <a:rect l="l" t="t" r="r" b="b"/>
            <a:pathLst>
              <a:path w="6003480" h="3045334">
                <a:moveTo>
                  <a:pt x="0" y="0"/>
                </a:moveTo>
                <a:lnTo>
                  <a:pt x="6003480" y="0"/>
                </a:lnTo>
                <a:lnTo>
                  <a:pt x="6003480" y="3045334"/>
                </a:lnTo>
                <a:lnTo>
                  <a:pt x="0" y="3045334"/>
                </a:lnTo>
                <a:close/>
              </a:path>
            </a:pathLst>
          </a:custGeom>
        </p:spPr>
        <p:txBody>
          <a:bodyPr wrap="square">
            <a:noAutofit/>
          </a:bodyPr>
          <a:lstStyle>
            <a:lvl1pPr>
              <a:defRPr sz="1500"/>
            </a:lvl1pPr>
          </a:lstStyle>
          <a:p>
            <a:endParaRPr lang="en-US" dirty="0"/>
          </a:p>
        </p:txBody>
      </p:sp>
    </p:spTree>
    <p:extLst>
      <p:ext uri="{BB962C8B-B14F-4D97-AF65-F5344CB8AC3E}">
        <p14:creationId xmlns:p14="http://schemas.microsoft.com/office/powerpoint/2010/main" val="4083919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33FB95E9-369F-4EC4-829B-5267FE49AE9C}"/>
              </a:ext>
            </a:extLst>
          </p:cNvPr>
          <p:cNvSpPr>
            <a:spLocks noGrp="1"/>
          </p:cNvSpPr>
          <p:nvPr>
            <p:ph type="pic" sz="quarter" idx="10"/>
          </p:nvPr>
        </p:nvSpPr>
        <p:spPr>
          <a:xfrm>
            <a:off x="675596" y="1494971"/>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dirty="0"/>
          </a:p>
        </p:txBody>
      </p:sp>
      <p:sp>
        <p:nvSpPr>
          <p:cNvPr id="19" name="Picture Placeholder 18">
            <a:extLst>
              <a:ext uri="{FF2B5EF4-FFF2-40B4-BE49-F238E27FC236}">
                <a16:creationId xmlns:a16="http://schemas.microsoft.com/office/drawing/2014/main" id="{237C2CA9-4875-45F8-891E-0EB2A384C5DF}"/>
              </a:ext>
            </a:extLst>
          </p:cNvPr>
          <p:cNvSpPr>
            <a:spLocks noGrp="1"/>
          </p:cNvSpPr>
          <p:nvPr>
            <p:ph type="pic" sz="quarter" idx="11"/>
          </p:nvPr>
        </p:nvSpPr>
        <p:spPr>
          <a:xfrm>
            <a:off x="3479769" y="3484668"/>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dirty="0"/>
          </a:p>
        </p:txBody>
      </p:sp>
      <p:sp>
        <p:nvSpPr>
          <p:cNvPr id="20" name="Picture Placeholder 19">
            <a:extLst>
              <a:ext uri="{FF2B5EF4-FFF2-40B4-BE49-F238E27FC236}">
                <a16:creationId xmlns:a16="http://schemas.microsoft.com/office/drawing/2014/main" id="{43F90F98-2605-49B0-AC17-C71679282A44}"/>
              </a:ext>
            </a:extLst>
          </p:cNvPr>
          <p:cNvSpPr>
            <a:spLocks noGrp="1"/>
          </p:cNvSpPr>
          <p:nvPr>
            <p:ph type="pic" sz="quarter" idx="12"/>
          </p:nvPr>
        </p:nvSpPr>
        <p:spPr>
          <a:xfrm>
            <a:off x="6283942" y="1494971"/>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dirty="0"/>
          </a:p>
        </p:txBody>
      </p:sp>
      <p:sp>
        <p:nvSpPr>
          <p:cNvPr id="21" name="Picture Placeholder 20">
            <a:extLst>
              <a:ext uri="{FF2B5EF4-FFF2-40B4-BE49-F238E27FC236}">
                <a16:creationId xmlns:a16="http://schemas.microsoft.com/office/drawing/2014/main" id="{6B1F14FA-6358-40BD-AD12-6769CDD00E82}"/>
              </a:ext>
            </a:extLst>
          </p:cNvPr>
          <p:cNvSpPr>
            <a:spLocks noGrp="1"/>
          </p:cNvSpPr>
          <p:nvPr>
            <p:ph type="pic" sz="quarter" idx="13"/>
          </p:nvPr>
        </p:nvSpPr>
        <p:spPr>
          <a:xfrm>
            <a:off x="9088116" y="3484668"/>
            <a:ext cx="2428286" cy="2432304"/>
          </a:xfrm>
          <a:custGeom>
            <a:avLst/>
            <a:gdLst>
              <a:gd name="connsiteX0" fmla="*/ 0 w 2428286"/>
              <a:gd name="connsiteY0" fmla="*/ 0 h 2432304"/>
              <a:gd name="connsiteX1" fmla="*/ 2428286 w 2428286"/>
              <a:gd name="connsiteY1" fmla="*/ 0 h 2432304"/>
              <a:gd name="connsiteX2" fmla="*/ 2428286 w 2428286"/>
              <a:gd name="connsiteY2" fmla="*/ 2432304 h 2432304"/>
              <a:gd name="connsiteX3" fmla="*/ 0 w 2428286"/>
              <a:gd name="connsiteY3" fmla="*/ 2432304 h 2432304"/>
            </a:gdLst>
            <a:ahLst/>
            <a:cxnLst>
              <a:cxn ang="0">
                <a:pos x="connsiteX0" y="connsiteY0"/>
              </a:cxn>
              <a:cxn ang="0">
                <a:pos x="connsiteX1" y="connsiteY1"/>
              </a:cxn>
              <a:cxn ang="0">
                <a:pos x="connsiteX2" y="connsiteY2"/>
              </a:cxn>
              <a:cxn ang="0">
                <a:pos x="connsiteX3" y="connsiteY3"/>
              </a:cxn>
            </a:cxnLst>
            <a:rect l="l" t="t" r="r" b="b"/>
            <a:pathLst>
              <a:path w="2428286" h="2432304">
                <a:moveTo>
                  <a:pt x="0" y="0"/>
                </a:moveTo>
                <a:lnTo>
                  <a:pt x="2428286" y="0"/>
                </a:lnTo>
                <a:lnTo>
                  <a:pt x="2428286" y="2432304"/>
                </a:lnTo>
                <a:lnTo>
                  <a:pt x="0" y="2432304"/>
                </a:lnTo>
                <a:close/>
              </a:path>
            </a:pathLst>
          </a:custGeom>
        </p:spPr>
        <p:txBody>
          <a:bodyPr wrap="square">
            <a:noAutofit/>
          </a:bodyPr>
          <a:lstStyle>
            <a:lvl1pPr>
              <a:defRPr sz="15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Business Plan | </a:t>
            </a:r>
            <a:r>
              <a:rPr lang="en-US" dirty="0">
                <a:solidFill>
                  <a:schemeClr val="accent1"/>
                </a:solidFill>
              </a:rPr>
              <a:t>Presentation</a:t>
            </a:r>
          </a:p>
        </p:txBody>
      </p:sp>
    </p:spTree>
    <p:extLst>
      <p:ext uri="{BB962C8B-B14F-4D97-AF65-F5344CB8AC3E}">
        <p14:creationId xmlns:p14="http://schemas.microsoft.com/office/powerpoint/2010/main" val="9924786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F965062F-E484-4E17-827D-AB52166D7074}"/>
              </a:ext>
            </a:extLst>
          </p:cNvPr>
          <p:cNvSpPr>
            <a:spLocks noGrp="1"/>
          </p:cNvSpPr>
          <p:nvPr>
            <p:ph type="pic" sz="quarter" idx="10"/>
          </p:nvPr>
        </p:nvSpPr>
        <p:spPr>
          <a:xfrm>
            <a:off x="5819741"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dirty="0"/>
          </a:p>
        </p:txBody>
      </p:sp>
      <p:sp>
        <p:nvSpPr>
          <p:cNvPr id="16" name="Picture Placeholder 15">
            <a:extLst>
              <a:ext uri="{FF2B5EF4-FFF2-40B4-BE49-F238E27FC236}">
                <a16:creationId xmlns:a16="http://schemas.microsoft.com/office/drawing/2014/main" id="{6334F2C9-7B8A-412F-A009-7B802C63BAA1}"/>
              </a:ext>
            </a:extLst>
          </p:cNvPr>
          <p:cNvSpPr>
            <a:spLocks noGrp="1"/>
          </p:cNvSpPr>
          <p:nvPr>
            <p:ph type="pic" sz="quarter" idx="11"/>
          </p:nvPr>
        </p:nvSpPr>
        <p:spPr>
          <a:xfrm>
            <a:off x="7827175"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dirty="0"/>
          </a:p>
        </p:txBody>
      </p:sp>
      <p:sp>
        <p:nvSpPr>
          <p:cNvPr id="17" name="Picture Placeholder 16">
            <a:extLst>
              <a:ext uri="{FF2B5EF4-FFF2-40B4-BE49-F238E27FC236}">
                <a16:creationId xmlns:a16="http://schemas.microsoft.com/office/drawing/2014/main" id="{FA755730-8D7D-4B71-B86B-1BF8C7F5DC73}"/>
              </a:ext>
            </a:extLst>
          </p:cNvPr>
          <p:cNvSpPr>
            <a:spLocks noGrp="1"/>
          </p:cNvSpPr>
          <p:nvPr>
            <p:ph type="pic" sz="quarter" idx="12"/>
          </p:nvPr>
        </p:nvSpPr>
        <p:spPr>
          <a:xfrm>
            <a:off x="9834609" y="1567544"/>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dirty="0"/>
          </a:p>
        </p:txBody>
      </p:sp>
      <p:sp>
        <p:nvSpPr>
          <p:cNvPr id="18" name="Picture Placeholder 17">
            <a:extLst>
              <a:ext uri="{FF2B5EF4-FFF2-40B4-BE49-F238E27FC236}">
                <a16:creationId xmlns:a16="http://schemas.microsoft.com/office/drawing/2014/main" id="{7DD1C5F4-9C55-4BF5-AE89-5EE6359D687F}"/>
              </a:ext>
            </a:extLst>
          </p:cNvPr>
          <p:cNvSpPr>
            <a:spLocks noGrp="1"/>
          </p:cNvSpPr>
          <p:nvPr>
            <p:ph type="pic" sz="quarter" idx="13"/>
          </p:nvPr>
        </p:nvSpPr>
        <p:spPr>
          <a:xfrm>
            <a:off x="5819741"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dirty="0"/>
          </a:p>
        </p:txBody>
      </p:sp>
      <p:sp>
        <p:nvSpPr>
          <p:cNvPr id="19" name="Picture Placeholder 18">
            <a:extLst>
              <a:ext uri="{FF2B5EF4-FFF2-40B4-BE49-F238E27FC236}">
                <a16:creationId xmlns:a16="http://schemas.microsoft.com/office/drawing/2014/main" id="{8EFD371B-CD51-40A0-A16E-B87370822AF1}"/>
              </a:ext>
            </a:extLst>
          </p:cNvPr>
          <p:cNvSpPr>
            <a:spLocks noGrp="1"/>
          </p:cNvSpPr>
          <p:nvPr>
            <p:ph type="pic" sz="quarter" idx="14"/>
          </p:nvPr>
        </p:nvSpPr>
        <p:spPr>
          <a:xfrm>
            <a:off x="7827175"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dirty="0"/>
          </a:p>
        </p:txBody>
      </p:sp>
      <p:sp>
        <p:nvSpPr>
          <p:cNvPr id="20" name="Picture Placeholder 19">
            <a:extLst>
              <a:ext uri="{FF2B5EF4-FFF2-40B4-BE49-F238E27FC236}">
                <a16:creationId xmlns:a16="http://schemas.microsoft.com/office/drawing/2014/main" id="{1B1AE1B7-66A3-4D15-B196-514E5115A40D}"/>
              </a:ext>
            </a:extLst>
          </p:cNvPr>
          <p:cNvSpPr>
            <a:spLocks noGrp="1"/>
          </p:cNvSpPr>
          <p:nvPr>
            <p:ph type="pic" sz="quarter" idx="15"/>
          </p:nvPr>
        </p:nvSpPr>
        <p:spPr>
          <a:xfrm>
            <a:off x="9834609" y="4034941"/>
            <a:ext cx="1818068" cy="1764599"/>
          </a:xfrm>
          <a:custGeom>
            <a:avLst/>
            <a:gdLst>
              <a:gd name="connsiteX0" fmla="*/ 0 w 1818068"/>
              <a:gd name="connsiteY0" fmla="*/ 0 h 1764599"/>
              <a:gd name="connsiteX1" fmla="*/ 1818068 w 1818068"/>
              <a:gd name="connsiteY1" fmla="*/ 0 h 1764599"/>
              <a:gd name="connsiteX2" fmla="*/ 1818068 w 1818068"/>
              <a:gd name="connsiteY2" fmla="*/ 1764599 h 1764599"/>
              <a:gd name="connsiteX3" fmla="*/ 0 w 1818068"/>
              <a:gd name="connsiteY3" fmla="*/ 1764599 h 1764599"/>
            </a:gdLst>
            <a:ahLst/>
            <a:cxnLst>
              <a:cxn ang="0">
                <a:pos x="connsiteX0" y="connsiteY0"/>
              </a:cxn>
              <a:cxn ang="0">
                <a:pos x="connsiteX1" y="connsiteY1"/>
              </a:cxn>
              <a:cxn ang="0">
                <a:pos x="connsiteX2" y="connsiteY2"/>
              </a:cxn>
              <a:cxn ang="0">
                <a:pos x="connsiteX3" y="connsiteY3"/>
              </a:cxn>
            </a:cxnLst>
            <a:rect l="l" t="t" r="r" b="b"/>
            <a:pathLst>
              <a:path w="1818068" h="1764599">
                <a:moveTo>
                  <a:pt x="0" y="0"/>
                </a:moveTo>
                <a:lnTo>
                  <a:pt x="1818068" y="0"/>
                </a:lnTo>
                <a:lnTo>
                  <a:pt x="1818068" y="1764599"/>
                </a:lnTo>
                <a:lnTo>
                  <a:pt x="0" y="1764599"/>
                </a:lnTo>
                <a:close/>
              </a:path>
            </a:pathLst>
          </a:custGeom>
        </p:spPr>
        <p:txBody>
          <a:bodyPr wrap="square">
            <a:noAutofit/>
          </a:bodyPr>
          <a:lstStyle>
            <a:lvl1pPr>
              <a:defRPr sz="15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35711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F3586E-C0F4-4DAA-BCED-2FA9D209A6BA}"/>
              </a:ext>
            </a:extLst>
          </p:cNvPr>
          <p:cNvSpPr>
            <a:spLocks noGrp="1"/>
          </p:cNvSpPr>
          <p:nvPr>
            <p:ph type="pic" sz="quarter" idx="13"/>
          </p:nvPr>
        </p:nvSpPr>
        <p:spPr>
          <a:xfrm>
            <a:off x="0" y="3581400"/>
            <a:ext cx="12192000" cy="3276600"/>
          </a:xfrm>
          <a:custGeom>
            <a:avLst/>
            <a:gdLst>
              <a:gd name="connsiteX0" fmla="*/ 0 w 12192000"/>
              <a:gd name="connsiteY0" fmla="*/ 0 h 3276600"/>
              <a:gd name="connsiteX1" fmla="*/ 12192000 w 12192000"/>
              <a:gd name="connsiteY1" fmla="*/ 0 h 3276600"/>
              <a:gd name="connsiteX2" fmla="*/ 12192000 w 12192000"/>
              <a:gd name="connsiteY2" fmla="*/ 3276600 h 3276600"/>
              <a:gd name="connsiteX3" fmla="*/ 0 w 12192000"/>
              <a:gd name="connsiteY3" fmla="*/ 3276600 h 3276600"/>
            </a:gdLst>
            <a:ahLst/>
            <a:cxnLst>
              <a:cxn ang="0">
                <a:pos x="connsiteX0" y="connsiteY0"/>
              </a:cxn>
              <a:cxn ang="0">
                <a:pos x="connsiteX1" y="connsiteY1"/>
              </a:cxn>
              <a:cxn ang="0">
                <a:pos x="connsiteX2" y="connsiteY2"/>
              </a:cxn>
              <a:cxn ang="0">
                <a:pos x="connsiteX3" y="connsiteY3"/>
              </a:cxn>
            </a:cxnLst>
            <a:rect l="l" t="t" r="r" b="b"/>
            <a:pathLst>
              <a:path w="12192000" h="3276600">
                <a:moveTo>
                  <a:pt x="0" y="0"/>
                </a:moveTo>
                <a:lnTo>
                  <a:pt x="12192000" y="0"/>
                </a:lnTo>
                <a:lnTo>
                  <a:pt x="12192000" y="3276600"/>
                </a:lnTo>
                <a:lnTo>
                  <a:pt x="0" y="3276600"/>
                </a:lnTo>
                <a:close/>
              </a:path>
            </a:pathLst>
          </a:custGeom>
        </p:spPr>
        <p:txBody>
          <a:bodyPr wrap="square">
            <a:noAutofit/>
          </a:bodyPr>
          <a:lstStyle>
            <a:lvl1pPr>
              <a:defRPr sz="1500"/>
            </a:lvl1pPr>
          </a:lstStyle>
          <a:p>
            <a:endParaRPr lang="en-US" dirty="0"/>
          </a:p>
        </p:txBody>
      </p:sp>
      <p:sp>
        <p:nvSpPr>
          <p:cNvPr id="9" name="Picture Placeholder 8">
            <a:extLst>
              <a:ext uri="{FF2B5EF4-FFF2-40B4-BE49-F238E27FC236}">
                <a16:creationId xmlns:a16="http://schemas.microsoft.com/office/drawing/2014/main" id="{22CEA24A-BE9A-45E5-8703-9412DEFB3B7A}"/>
              </a:ext>
            </a:extLst>
          </p:cNvPr>
          <p:cNvSpPr>
            <a:spLocks noGrp="1"/>
          </p:cNvSpPr>
          <p:nvPr>
            <p:ph type="pic" sz="quarter" idx="10"/>
          </p:nvPr>
        </p:nvSpPr>
        <p:spPr>
          <a:xfrm>
            <a:off x="1567889"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dirty="0"/>
          </a:p>
        </p:txBody>
      </p:sp>
      <p:sp>
        <p:nvSpPr>
          <p:cNvPr id="10" name="Picture Placeholder 9">
            <a:extLst>
              <a:ext uri="{FF2B5EF4-FFF2-40B4-BE49-F238E27FC236}">
                <a16:creationId xmlns:a16="http://schemas.microsoft.com/office/drawing/2014/main" id="{4F032AF6-D098-4BBB-8D07-BBF45D9AFFDB}"/>
              </a:ext>
            </a:extLst>
          </p:cNvPr>
          <p:cNvSpPr>
            <a:spLocks noGrp="1"/>
          </p:cNvSpPr>
          <p:nvPr>
            <p:ph type="pic" sz="quarter" idx="11"/>
          </p:nvPr>
        </p:nvSpPr>
        <p:spPr>
          <a:xfrm>
            <a:off x="4781551"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11" name="Picture Placeholder 10">
            <a:extLst>
              <a:ext uri="{FF2B5EF4-FFF2-40B4-BE49-F238E27FC236}">
                <a16:creationId xmlns:a16="http://schemas.microsoft.com/office/drawing/2014/main" id="{153FA40D-98A1-4B60-848B-F82B959EC012}"/>
              </a:ext>
            </a:extLst>
          </p:cNvPr>
          <p:cNvSpPr>
            <a:spLocks noGrp="1"/>
          </p:cNvSpPr>
          <p:nvPr>
            <p:ph type="pic" sz="quarter" idx="12"/>
          </p:nvPr>
        </p:nvSpPr>
        <p:spPr>
          <a:xfrm>
            <a:off x="7995212" y="1632951"/>
            <a:ext cx="2628900" cy="2861897"/>
          </a:xfrm>
          <a:custGeom>
            <a:avLst/>
            <a:gdLst>
              <a:gd name="connsiteX0" fmla="*/ 0 w 2628900"/>
              <a:gd name="connsiteY0" fmla="*/ 0 h 2861897"/>
              <a:gd name="connsiteX1" fmla="*/ 2628900 w 2628900"/>
              <a:gd name="connsiteY1" fmla="*/ 0 h 2861897"/>
              <a:gd name="connsiteX2" fmla="*/ 2628900 w 2628900"/>
              <a:gd name="connsiteY2" fmla="*/ 2861897 h 2861897"/>
              <a:gd name="connsiteX3" fmla="*/ 0 w 2628900"/>
              <a:gd name="connsiteY3" fmla="*/ 2861897 h 2861897"/>
            </a:gdLst>
            <a:ahLst/>
            <a:cxnLst>
              <a:cxn ang="0">
                <a:pos x="connsiteX0" y="connsiteY0"/>
              </a:cxn>
              <a:cxn ang="0">
                <a:pos x="connsiteX1" y="connsiteY1"/>
              </a:cxn>
              <a:cxn ang="0">
                <a:pos x="connsiteX2" y="connsiteY2"/>
              </a:cxn>
              <a:cxn ang="0">
                <a:pos x="connsiteX3" y="connsiteY3"/>
              </a:cxn>
            </a:cxnLst>
            <a:rect l="l" t="t" r="r" b="b"/>
            <a:pathLst>
              <a:path w="2628900" h="2861897">
                <a:moveTo>
                  <a:pt x="0" y="0"/>
                </a:moveTo>
                <a:lnTo>
                  <a:pt x="2628900" y="0"/>
                </a:lnTo>
                <a:lnTo>
                  <a:pt x="2628900" y="2861897"/>
                </a:lnTo>
                <a:lnTo>
                  <a:pt x="0" y="2861897"/>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238491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CF154B02-39E8-46AF-8402-B0668EECB302}"/>
              </a:ext>
            </a:extLst>
          </p:cNvPr>
          <p:cNvSpPr>
            <a:spLocks noGrp="1"/>
          </p:cNvSpPr>
          <p:nvPr>
            <p:ph type="pic" sz="quarter" idx="10"/>
          </p:nvPr>
        </p:nvSpPr>
        <p:spPr>
          <a:xfrm>
            <a:off x="0" y="0"/>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
        <p:nvSpPr>
          <p:cNvPr id="10" name="Picture Placeholder 9">
            <a:extLst>
              <a:ext uri="{FF2B5EF4-FFF2-40B4-BE49-F238E27FC236}">
                <a16:creationId xmlns:a16="http://schemas.microsoft.com/office/drawing/2014/main" id="{D4A7D6A2-C15C-4296-8B94-2FBC3DCBAA29}"/>
              </a:ext>
            </a:extLst>
          </p:cNvPr>
          <p:cNvSpPr>
            <a:spLocks noGrp="1"/>
          </p:cNvSpPr>
          <p:nvPr>
            <p:ph type="pic" sz="quarter" idx="11"/>
          </p:nvPr>
        </p:nvSpPr>
        <p:spPr>
          <a:xfrm>
            <a:off x="0" y="3521676"/>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
        <p:nvSpPr>
          <p:cNvPr id="11" name="Picture Placeholder 10">
            <a:extLst>
              <a:ext uri="{FF2B5EF4-FFF2-40B4-BE49-F238E27FC236}">
                <a16:creationId xmlns:a16="http://schemas.microsoft.com/office/drawing/2014/main" id="{BA6EFC04-34FC-4FEB-A52C-70B1FD45D1AE}"/>
              </a:ext>
            </a:extLst>
          </p:cNvPr>
          <p:cNvSpPr>
            <a:spLocks noGrp="1"/>
          </p:cNvSpPr>
          <p:nvPr>
            <p:ph type="pic" sz="quarter" idx="12"/>
          </p:nvPr>
        </p:nvSpPr>
        <p:spPr>
          <a:xfrm>
            <a:off x="3521869" y="3521676"/>
            <a:ext cx="3336324" cy="3336324"/>
          </a:xfrm>
          <a:custGeom>
            <a:avLst/>
            <a:gdLst>
              <a:gd name="connsiteX0" fmla="*/ 0 w 3336324"/>
              <a:gd name="connsiteY0" fmla="*/ 0 h 3336324"/>
              <a:gd name="connsiteX1" fmla="*/ 3336324 w 3336324"/>
              <a:gd name="connsiteY1" fmla="*/ 0 h 3336324"/>
              <a:gd name="connsiteX2" fmla="*/ 3336324 w 3336324"/>
              <a:gd name="connsiteY2" fmla="*/ 3336324 h 3336324"/>
              <a:gd name="connsiteX3" fmla="*/ 0 w 3336324"/>
              <a:gd name="connsiteY3" fmla="*/ 3336324 h 3336324"/>
            </a:gdLst>
            <a:ahLst/>
            <a:cxnLst>
              <a:cxn ang="0">
                <a:pos x="connsiteX0" y="connsiteY0"/>
              </a:cxn>
              <a:cxn ang="0">
                <a:pos x="connsiteX1" y="connsiteY1"/>
              </a:cxn>
              <a:cxn ang="0">
                <a:pos x="connsiteX2" y="connsiteY2"/>
              </a:cxn>
              <a:cxn ang="0">
                <a:pos x="connsiteX3" y="connsiteY3"/>
              </a:cxn>
            </a:cxnLst>
            <a:rect l="l" t="t" r="r" b="b"/>
            <a:pathLst>
              <a:path w="3336324" h="3336324">
                <a:moveTo>
                  <a:pt x="0" y="0"/>
                </a:moveTo>
                <a:lnTo>
                  <a:pt x="3336324" y="0"/>
                </a:lnTo>
                <a:lnTo>
                  <a:pt x="3336324" y="3336324"/>
                </a:lnTo>
                <a:lnTo>
                  <a:pt x="0" y="3336324"/>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1919333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8A3758E-E02C-4235-90B4-D21B1D8E316D}"/>
              </a:ext>
            </a:extLst>
          </p:cNvPr>
          <p:cNvSpPr>
            <a:spLocks noGrp="1"/>
          </p:cNvSpPr>
          <p:nvPr>
            <p:ph type="pic" sz="quarter" idx="10"/>
          </p:nvPr>
        </p:nvSpPr>
        <p:spPr>
          <a:xfrm>
            <a:off x="1400176" y="-719137"/>
            <a:ext cx="4079875" cy="4079875"/>
          </a:xfrm>
          <a:custGeom>
            <a:avLst/>
            <a:gdLst>
              <a:gd name="connsiteX0" fmla="*/ 2041525 w 4079875"/>
              <a:gd name="connsiteY0" fmla="*/ 0 h 4079875"/>
              <a:gd name="connsiteX1" fmla="*/ 4079875 w 4079875"/>
              <a:gd name="connsiteY1" fmla="*/ 2039938 h 4079875"/>
              <a:gd name="connsiteX2" fmla="*/ 2041525 w 4079875"/>
              <a:gd name="connsiteY2" fmla="*/ 4079875 h 4079875"/>
              <a:gd name="connsiteX3" fmla="*/ 0 w 4079875"/>
              <a:gd name="connsiteY3" fmla="*/ 2039938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39938"/>
                </a:lnTo>
                <a:lnTo>
                  <a:pt x="2041525" y="4079875"/>
                </a:lnTo>
                <a:lnTo>
                  <a:pt x="0" y="2039938"/>
                </a:lnTo>
                <a:close/>
              </a:path>
            </a:pathLst>
          </a:custGeom>
        </p:spPr>
        <p:txBody>
          <a:bodyPr wrap="square">
            <a:noAutofit/>
          </a:bodyPr>
          <a:lstStyle/>
          <a:p>
            <a:endParaRPr lang="en-US"/>
          </a:p>
        </p:txBody>
      </p:sp>
      <p:sp>
        <p:nvSpPr>
          <p:cNvPr id="10" name="Picture Placeholder 9">
            <a:extLst>
              <a:ext uri="{FF2B5EF4-FFF2-40B4-BE49-F238E27FC236}">
                <a16:creationId xmlns:a16="http://schemas.microsoft.com/office/drawing/2014/main" id="{7CF3CC8F-07AE-4A8C-8F65-EA71D053F785}"/>
              </a:ext>
            </a:extLst>
          </p:cNvPr>
          <p:cNvSpPr>
            <a:spLocks noGrp="1"/>
          </p:cNvSpPr>
          <p:nvPr>
            <p:ph type="pic" sz="quarter" idx="11"/>
          </p:nvPr>
        </p:nvSpPr>
        <p:spPr>
          <a:xfrm>
            <a:off x="-696912" y="1389064"/>
            <a:ext cx="4079875" cy="4079875"/>
          </a:xfrm>
          <a:custGeom>
            <a:avLst/>
            <a:gdLst>
              <a:gd name="connsiteX0" fmla="*/ 2041525 w 4079875"/>
              <a:gd name="connsiteY0" fmla="*/ 0 h 4079875"/>
              <a:gd name="connsiteX1" fmla="*/ 4079875 w 4079875"/>
              <a:gd name="connsiteY1" fmla="*/ 2041525 h 4079875"/>
              <a:gd name="connsiteX2" fmla="*/ 2041525 w 4079875"/>
              <a:gd name="connsiteY2" fmla="*/ 4079875 h 4079875"/>
              <a:gd name="connsiteX3" fmla="*/ 0 w 4079875"/>
              <a:gd name="connsiteY3" fmla="*/ 2041525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41525"/>
                </a:lnTo>
                <a:lnTo>
                  <a:pt x="2041525" y="4079875"/>
                </a:lnTo>
                <a:lnTo>
                  <a:pt x="0" y="2041525"/>
                </a:lnTo>
                <a:close/>
              </a:path>
            </a:pathLst>
          </a:custGeom>
        </p:spPr>
        <p:txBody>
          <a:bodyPr wrap="square">
            <a:noAutofit/>
          </a:bodyPr>
          <a:lstStyle/>
          <a:p>
            <a:endParaRPr lang="en-US"/>
          </a:p>
        </p:txBody>
      </p:sp>
      <p:sp>
        <p:nvSpPr>
          <p:cNvPr id="11" name="Picture Placeholder 10">
            <a:extLst>
              <a:ext uri="{FF2B5EF4-FFF2-40B4-BE49-F238E27FC236}">
                <a16:creationId xmlns:a16="http://schemas.microsoft.com/office/drawing/2014/main" id="{A1225654-6554-46C8-94BE-1FB06BDA722E}"/>
              </a:ext>
            </a:extLst>
          </p:cNvPr>
          <p:cNvSpPr>
            <a:spLocks noGrp="1"/>
          </p:cNvSpPr>
          <p:nvPr>
            <p:ph type="pic" sz="quarter" idx="12"/>
          </p:nvPr>
        </p:nvSpPr>
        <p:spPr>
          <a:xfrm>
            <a:off x="1400176" y="3498851"/>
            <a:ext cx="4079875" cy="4079875"/>
          </a:xfrm>
          <a:custGeom>
            <a:avLst/>
            <a:gdLst>
              <a:gd name="connsiteX0" fmla="*/ 2041525 w 4079875"/>
              <a:gd name="connsiteY0" fmla="*/ 0 h 4079875"/>
              <a:gd name="connsiteX1" fmla="*/ 4079875 w 4079875"/>
              <a:gd name="connsiteY1" fmla="*/ 2038350 h 4079875"/>
              <a:gd name="connsiteX2" fmla="*/ 2041525 w 4079875"/>
              <a:gd name="connsiteY2" fmla="*/ 4079875 h 4079875"/>
              <a:gd name="connsiteX3" fmla="*/ 0 w 4079875"/>
              <a:gd name="connsiteY3" fmla="*/ 2038350 h 4079875"/>
            </a:gdLst>
            <a:ahLst/>
            <a:cxnLst>
              <a:cxn ang="0">
                <a:pos x="connsiteX0" y="connsiteY0"/>
              </a:cxn>
              <a:cxn ang="0">
                <a:pos x="connsiteX1" y="connsiteY1"/>
              </a:cxn>
              <a:cxn ang="0">
                <a:pos x="connsiteX2" y="connsiteY2"/>
              </a:cxn>
              <a:cxn ang="0">
                <a:pos x="connsiteX3" y="connsiteY3"/>
              </a:cxn>
            </a:cxnLst>
            <a:rect l="l" t="t" r="r" b="b"/>
            <a:pathLst>
              <a:path w="4079875" h="4079875">
                <a:moveTo>
                  <a:pt x="2041525" y="0"/>
                </a:moveTo>
                <a:lnTo>
                  <a:pt x="4079875" y="2038350"/>
                </a:lnTo>
                <a:lnTo>
                  <a:pt x="2041525" y="4079875"/>
                </a:lnTo>
                <a:lnTo>
                  <a:pt x="0" y="2038350"/>
                </a:lnTo>
                <a:close/>
              </a:path>
            </a:pathLst>
          </a:custGeom>
        </p:spPr>
        <p:txBody>
          <a:bodyPr wrap="square">
            <a:noAutofit/>
          </a:bodyPr>
          <a:lstStyle/>
          <a:p>
            <a:endParaRPr lang="en-US"/>
          </a:p>
        </p:txBody>
      </p:sp>
    </p:spTree>
    <p:extLst>
      <p:ext uri="{BB962C8B-B14F-4D97-AF65-F5344CB8AC3E}">
        <p14:creationId xmlns:p14="http://schemas.microsoft.com/office/powerpoint/2010/main" val="2129946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E83C142-3DC4-4C55-9132-ED296A839537}"/>
              </a:ext>
            </a:extLst>
          </p:cNvPr>
          <p:cNvSpPr>
            <a:spLocks noGrp="1"/>
          </p:cNvSpPr>
          <p:nvPr>
            <p:ph type="pic" sz="quarter" idx="10"/>
          </p:nvPr>
        </p:nvSpPr>
        <p:spPr>
          <a:xfrm>
            <a:off x="1030288" y="1511300"/>
            <a:ext cx="1949450" cy="1951038"/>
          </a:xfrm>
          <a:custGeom>
            <a:avLst/>
            <a:gdLst>
              <a:gd name="connsiteX0" fmla="*/ 324915 w 1949450"/>
              <a:gd name="connsiteY0" fmla="*/ 0 h 1951038"/>
              <a:gd name="connsiteX1" fmla="*/ 1624535 w 1949450"/>
              <a:gd name="connsiteY1" fmla="*/ 0 h 1951038"/>
              <a:gd name="connsiteX2" fmla="*/ 1949450 w 1949450"/>
              <a:gd name="connsiteY2" fmla="*/ 324915 h 1951038"/>
              <a:gd name="connsiteX3" fmla="*/ 1949450 w 1949450"/>
              <a:gd name="connsiteY3" fmla="*/ 1626123 h 1951038"/>
              <a:gd name="connsiteX4" fmla="*/ 1624535 w 1949450"/>
              <a:gd name="connsiteY4" fmla="*/ 1951038 h 1951038"/>
              <a:gd name="connsiteX5" fmla="*/ 324915 w 1949450"/>
              <a:gd name="connsiteY5" fmla="*/ 1951038 h 1951038"/>
              <a:gd name="connsiteX6" fmla="*/ 0 w 1949450"/>
              <a:gd name="connsiteY6" fmla="*/ 1626123 h 1951038"/>
              <a:gd name="connsiteX7" fmla="*/ 0 w 1949450"/>
              <a:gd name="connsiteY7" fmla="*/ 324915 h 1951038"/>
              <a:gd name="connsiteX8" fmla="*/ 324915 w 1949450"/>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9450" h="1951038">
                <a:moveTo>
                  <a:pt x="324915" y="0"/>
                </a:moveTo>
                <a:lnTo>
                  <a:pt x="1624535" y="0"/>
                </a:lnTo>
                <a:cubicBezTo>
                  <a:pt x="1803981" y="0"/>
                  <a:pt x="1949450" y="145469"/>
                  <a:pt x="1949450" y="324915"/>
                </a:cubicBezTo>
                <a:lnTo>
                  <a:pt x="1949450" y="1626123"/>
                </a:lnTo>
                <a:cubicBezTo>
                  <a:pt x="1949450" y="1805569"/>
                  <a:pt x="1803981" y="1951038"/>
                  <a:pt x="1624535" y="1951038"/>
                </a:cubicBezTo>
                <a:lnTo>
                  <a:pt x="324915" y="1951038"/>
                </a:lnTo>
                <a:cubicBezTo>
                  <a:pt x="145469" y="1951038"/>
                  <a:pt x="0" y="1805569"/>
                  <a:pt x="0" y="1626123"/>
                </a:cubicBezTo>
                <a:lnTo>
                  <a:pt x="0" y="324915"/>
                </a:lnTo>
                <a:cubicBezTo>
                  <a:pt x="0" y="145469"/>
                  <a:pt x="145469" y="0"/>
                  <a:pt x="324915" y="0"/>
                </a:cubicBezTo>
                <a:close/>
              </a:path>
            </a:pathLst>
          </a:custGeom>
        </p:spPr>
        <p:txBody>
          <a:bodyPr wrap="square">
            <a:noAutofit/>
          </a:bodyPr>
          <a:lstStyle>
            <a:lvl1pPr>
              <a:defRPr sz="1500"/>
            </a:lvl1pPr>
          </a:lstStyle>
          <a:p>
            <a:endParaRPr lang="en-US"/>
          </a:p>
        </p:txBody>
      </p:sp>
      <p:sp>
        <p:nvSpPr>
          <p:cNvPr id="18" name="Picture Placeholder 17">
            <a:extLst>
              <a:ext uri="{FF2B5EF4-FFF2-40B4-BE49-F238E27FC236}">
                <a16:creationId xmlns:a16="http://schemas.microsoft.com/office/drawing/2014/main" id="{60E3A63C-FE5B-4FA0-B1A1-82EC1879783F}"/>
              </a:ext>
            </a:extLst>
          </p:cNvPr>
          <p:cNvSpPr>
            <a:spLocks noGrp="1"/>
          </p:cNvSpPr>
          <p:nvPr>
            <p:ph type="pic" sz="quarter" idx="11"/>
          </p:nvPr>
        </p:nvSpPr>
        <p:spPr>
          <a:xfrm>
            <a:off x="3756026"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19" name="Picture Placeholder 18">
            <a:extLst>
              <a:ext uri="{FF2B5EF4-FFF2-40B4-BE49-F238E27FC236}">
                <a16:creationId xmlns:a16="http://schemas.microsoft.com/office/drawing/2014/main" id="{E759C488-D19A-4CC4-9D12-79E285AF6F17}"/>
              </a:ext>
            </a:extLst>
          </p:cNvPr>
          <p:cNvSpPr>
            <a:spLocks noGrp="1"/>
          </p:cNvSpPr>
          <p:nvPr>
            <p:ph type="pic" sz="quarter" idx="12"/>
          </p:nvPr>
        </p:nvSpPr>
        <p:spPr>
          <a:xfrm>
            <a:off x="6496051"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A5D6853B-4A89-4F4B-AE10-2F430E9B30A2}"/>
              </a:ext>
            </a:extLst>
          </p:cNvPr>
          <p:cNvSpPr>
            <a:spLocks noGrp="1"/>
          </p:cNvSpPr>
          <p:nvPr>
            <p:ph type="pic" sz="quarter" idx="13"/>
          </p:nvPr>
        </p:nvSpPr>
        <p:spPr>
          <a:xfrm>
            <a:off x="9204326" y="1511300"/>
            <a:ext cx="1947863" cy="1951038"/>
          </a:xfrm>
          <a:custGeom>
            <a:avLst/>
            <a:gdLst>
              <a:gd name="connsiteX0" fmla="*/ 324650 w 1947863"/>
              <a:gd name="connsiteY0" fmla="*/ 0 h 1951038"/>
              <a:gd name="connsiteX1" fmla="*/ 1623213 w 1947863"/>
              <a:gd name="connsiteY1" fmla="*/ 0 h 1951038"/>
              <a:gd name="connsiteX2" fmla="*/ 1947863 w 1947863"/>
              <a:gd name="connsiteY2" fmla="*/ 324650 h 1951038"/>
              <a:gd name="connsiteX3" fmla="*/ 1947863 w 1947863"/>
              <a:gd name="connsiteY3" fmla="*/ 1626388 h 1951038"/>
              <a:gd name="connsiteX4" fmla="*/ 1623213 w 1947863"/>
              <a:gd name="connsiteY4" fmla="*/ 1951038 h 1951038"/>
              <a:gd name="connsiteX5" fmla="*/ 324650 w 1947863"/>
              <a:gd name="connsiteY5" fmla="*/ 1951038 h 1951038"/>
              <a:gd name="connsiteX6" fmla="*/ 0 w 1947863"/>
              <a:gd name="connsiteY6" fmla="*/ 1626388 h 1951038"/>
              <a:gd name="connsiteX7" fmla="*/ 0 w 1947863"/>
              <a:gd name="connsiteY7" fmla="*/ 324650 h 1951038"/>
              <a:gd name="connsiteX8" fmla="*/ 324650 w 1947863"/>
              <a:gd name="connsiteY8" fmla="*/ 0 h 195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863" h="1951038">
                <a:moveTo>
                  <a:pt x="324650" y="0"/>
                </a:moveTo>
                <a:lnTo>
                  <a:pt x="1623213" y="0"/>
                </a:lnTo>
                <a:cubicBezTo>
                  <a:pt x="1802512" y="0"/>
                  <a:pt x="1947863" y="145351"/>
                  <a:pt x="1947863" y="324650"/>
                </a:cubicBezTo>
                <a:lnTo>
                  <a:pt x="1947863" y="1626388"/>
                </a:lnTo>
                <a:cubicBezTo>
                  <a:pt x="1947863" y="1805687"/>
                  <a:pt x="1802512" y="1951038"/>
                  <a:pt x="1623213" y="1951038"/>
                </a:cubicBezTo>
                <a:lnTo>
                  <a:pt x="324650" y="1951038"/>
                </a:lnTo>
                <a:cubicBezTo>
                  <a:pt x="145351" y="1951038"/>
                  <a:pt x="0" y="1805687"/>
                  <a:pt x="0" y="1626388"/>
                </a:cubicBezTo>
                <a:lnTo>
                  <a:pt x="0" y="324650"/>
                </a:lnTo>
                <a:cubicBezTo>
                  <a:pt x="0" y="145351"/>
                  <a:pt x="145351" y="0"/>
                  <a:pt x="324650"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3886331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4B8C812-38E1-453B-934A-3432F84ED328}"/>
              </a:ext>
            </a:extLst>
          </p:cNvPr>
          <p:cNvSpPr>
            <a:spLocks noGrp="1"/>
          </p:cNvSpPr>
          <p:nvPr>
            <p:ph type="pic" sz="quarter" idx="10"/>
          </p:nvPr>
        </p:nvSpPr>
        <p:spPr>
          <a:xfrm>
            <a:off x="6908800" y="0"/>
            <a:ext cx="5283200" cy="6858000"/>
          </a:xfrm>
          <a:custGeom>
            <a:avLst/>
            <a:gdLst>
              <a:gd name="connsiteX0" fmla="*/ 0 w 5283200"/>
              <a:gd name="connsiteY0" fmla="*/ 0 h 6858000"/>
              <a:gd name="connsiteX1" fmla="*/ 5283200 w 5283200"/>
              <a:gd name="connsiteY1" fmla="*/ 0 h 6858000"/>
              <a:gd name="connsiteX2" fmla="*/ 5283200 w 5283200"/>
              <a:gd name="connsiteY2" fmla="*/ 6858000 h 6858000"/>
              <a:gd name="connsiteX3" fmla="*/ 0 w 52832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83200" h="6858000">
                <a:moveTo>
                  <a:pt x="0" y="0"/>
                </a:moveTo>
                <a:lnTo>
                  <a:pt x="5283200" y="0"/>
                </a:lnTo>
                <a:lnTo>
                  <a:pt x="5283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368368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8DE72AF-D0CF-50ED-6308-488BE904AD5F}"/>
              </a:ext>
            </a:extLst>
          </p:cNvPr>
          <p:cNvSpPr>
            <a:spLocks noGrp="1"/>
          </p:cNvSpPr>
          <p:nvPr>
            <p:ph type="pic" sz="quarter" idx="10"/>
          </p:nvPr>
        </p:nvSpPr>
        <p:spPr>
          <a:xfrm>
            <a:off x="449580" y="1616816"/>
            <a:ext cx="5337840" cy="4019207"/>
          </a:xfrm>
          <a:custGeom>
            <a:avLst/>
            <a:gdLst>
              <a:gd name="connsiteX0" fmla="*/ 0 w 5337840"/>
              <a:gd name="connsiteY0" fmla="*/ 0 h 4019207"/>
              <a:gd name="connsiteX1" fmla="*/ 5337840 w 5337840"/>
              <a:gd name="connsiteY1" fmla="*/ 0 h 4019207"/>
              <a:gd name="connsiteX2" fmla="*/ 5337840 w 5337840"/>
              <a:gd name="connsiteY2" fmla="*/ 4019207 h 4019207"/>
              <a:gd name="connsiteX3" fmla="*/ 0 w 5337840"/>
              <a:gd name="connsiteY3" fmla="*/ 4019207 h 4019207"/>
            </a:gdLst>
            <a:ahLst/>
            <a:cxnLst>
              <a:cxn ang="0">
                <a:pos x="connsiteX0" y="connsiteY0"/>
              </a:cxn>
              <a:cxn ang="0">
                <a:pos x="connsiteX1" y="connsiteY1"/>
              </a:cxn>
              <a:cxn ang="0">
                <a:pos x="connsiteX2" y="connsiteY2"/>
              </a:cxn>
              <a:cxn ang="0">
                <a:pos x="connsiteX3" y="connsiteY3"/>
              </a:cxn>
            </a:cxnLst>
            <a:rect l="l" t="t" r="r" b="b"/>
            <a:pathLst>
              <a:path w="5337840" h="4019207">
                <a:moveTo>
                  <a:pt x="0" y="0"/>
                </a:moveTo>
                <a:lnTo>
                  <a:pt x="5337840" y="0"/>
                </a:lnTo>
                <a:lnTo>
                  <a:pt x="5337840" y="4019207"/>
                </a:lnTo>
                <a:lnTo>
                  <a:pt x="0" y="4019207"/>
                </a:lnTo>
                <a:close/>
              </a:path>
            </a:pathLst>
          </a:custGeom>
        </p:spPr>
        <p:txBody>
          <a:bodyPr wrap="square">
            <a:noAutofit/>
          </a:bodyPr>
          <a:lstStyle>
            <a:lvl1pPr>
              <a:defRPr sz="10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5874654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8FC84D96-3DEF-45AC-94A9-270C5E80242C}"/>
              </a:ext>
            </a:extLst>
          </p:cNvPr>
          <p:cNvSpPr>
            <a:spLocks noGrp="1"/>
          </p:cNvSpPr>
          <p:nvPr>
            <p:ph type="pic" sz="quarter" idx="10"/>
          </p:nvPr>
        </p:nvSpPr>
        <p:spPr>
          <a:xfrm>
            <a:off x="0" y="3914172"/>
            <a:ext cx="12192000" cy="2943828"/>
          </a:xfrm>
          <a:custGeom>
            <a:avLst/>
            <a:gdLst>
              <a:gd name="connsiteX0" fmla="*/ 0 w 12192000"/>
              <a:gd name="connsiteY0" fmla="*/ 0 h 2943828"/>
              <a:gd name="connsiteX1" fmla="*/ 12192000 w 12192000"/>
              <a:gd name="connsiteY1" fmla="*/ 0 h 2943828"/>
              <a:gd name="connsiteX2" fmla="*/ 12192000 w 12192000"/>
              <a:gd name="connsiteY2" fmla="*/ 2943828 h 2943828"/>
              <a:gd name="connsiteX3" fmla="*/ 0 w 12192000"/>
              <a:gd name="connsiteY3" fmla="*/ 2943828 h 2943828"/>
            </a:gdLst>
            <a:ahLst/>
            <a:cxnLst>
              <a:cxn ang="0">
                <a:pos x="connsiteX0" y="connsiteY0"/>
              </a:cxn>
              <a:cxn ang="0">
                <a:pos x="connsiteX1" y="connsiteY1"/>
              </a:cxn>
              <a:cxn ang="0">
                <a:pos x="connsiteX2" y="connsiteY2"/>
              </a:cxn>
              <a:cxn ang="0">
                <a:pos x="connsiteX3" y="connsiteY3"/>
              </a:cxn>
            </a:cxnLst>
            <a:rect l="l" t="t" r="r" b="b"/>
            <a:pathLst>
              <a:path w="12192000" h="2943828">
                <a:moveTo>
                  <a:pt x="0" y="0"/>
                </a:moveTo>
                <a:lnTo>
                  <a:pt x="12192000" y="0"/>
                </a:lnTo>
                <a:lnTo>
                  <a:pt x="12192000" y="2943828"/>
                </a:lnTo>
                <a:lnTo>
                  <a:pt x="0" y="2943828"/>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405090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E9689AED-1ACA-4105-9534-8FA88E78316D}"/>
              </a:ext>
            </a:extLst>
          </p:cNvPr>
          <p:cNvSpPr>
            <a:spLocks noGrp="1"/>
          </p:cNvSpPr>
          <p:nvPr>
            <p:ph type="pic" sz="quarter" idx="11"/>
          </p:nvPr>
        </p:nvSpPr>
        <p:spPr>
          <a:xfrm>
            <a:off x="9239250" y="0"/>
            <a:ext cx="2952750" cy="6858000"/>
          </a:xfrm>
          <a:custGeom>
            <a:avLst/>
            <a:gdLst>
              <a:gd name="connsiteX0" fmla="*/ 0 w 2952750"/>
              <a:gd name="connsiteY0" fmla="*/ 0 h 6858000"/>
              <a:gd name="connsiteX1" fmla="*/ 2952750 w 2952750"/>
              <a:gd name="connsiteY1" fmla="*/ 0 h 6858000"/>
              <a:gd name="connsiteX2" fmla="*/ 2952750 w 2952750"/>
              <a:gd name="connsiteY2" fmla="*/ 6858000 h 6858000"/>
              <a:gd name="connsiteX3" fmla="*/ 0 w 29527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952750" h="6858000">
                <a:moveTo>
                  <a:pt x="0" y="0"/>
                </a:moveTo>
                <a:lnTo>
                  <a:pt x="2952750" y="0"/>
                </a:lnTo>
                <a:lnTo>
                  <a:pt x="2952750" y="6858000"/>
                </a:lnTo>
                <a:lnTo>
                  <a:pt x="0" y="6858000"/>
                </a:lnTo>
                <a:close/>
              </a:path>
            </a:pathLst>
          </a:custGeom>
        </p:spPr>
        <p:txBody>
          <a:bodyPr wrap="square">
            <a:noAutofit/>
          </a:bodyPr>
          <a:lstStyle/>
          <a:p>
            <a:endParaRPr lang="en-US"/>
          </a:p>
        </p:txBody>
      </p:sp>
      <p:sp>
        <p:nvSpPr>
          <p:cNvPr id="5" name="Picture Placeholder 4">
            <a:extLst>
              <a:ext uri="{FF2B5EF4-FFF2-40B4-BE49-F238E27FC236}">
                <a16:creationId xmlns:a16="http://schemas.microsoft.com/office/drawing/2014/main" id="{16EC46BC-594C-4750-BFE8-A78D7E4F803A}"/>
              </a:ext>
            </a:extLst>
          </p:cNvPr>
          <p:cNvSpPr>
            <a:spLocks noGrp="1"/>
          </p:cNvSpPr>
          <p:nvPr>
            <p:ph type="pic" sz="quarter" idx="10"/>
          </p:nvPr>
        </p:nvSpPr>
        <p:spPr>
          <a:xfrm>
            <a:off x="5648325" y="895350"/>
            <a:ext cx="5067300" cy="5067300"/>
          </a:xfrm>
          <a:custGeom>
            <a:avLst/>
            <a:gdLst>
              <a:gd name="connsiteX0" fmla="*/ 0 w 5067300"/>
              <a:gd name="connsiteY0" fmla="*/ 0 h 5067300"/>
              <a:gd name="connsiteX1" fmla="*/ 5067300 w 5067300"/>
              <a:gd name="connsiteY1" fmla="*/ 0 h 5067300"/>
              <a:gd name="connsiteX2" fmla="*/ 5067300 w 5067300"/>
              <a:gd name="connsiteY2" fmla="*/ 5067300 h 5067300"/>
              <a:gd name="connsiteX3" fmla="*/ 0 w 5067300"/>
              <a:gd name="connsiteY3" fmla="*/ 5067300 h 5067300"/>
            </a:gdLst>
            <a:ahLst/>
            <a:cxnLst>
              <a:cxn ang="0">
                <a:pos x="connsiteX0" y="connsiteY0"/>
              </a:cxn>
              <a:cxn ang="0">
                <a:pos x="connsiteX1" y="connsiteY1"/>
              </a:cxn>
              <a:cxn ang="0">
                <a:pos x="connsiteX2" y="connsiteY2"/>
              </a:cxn>
              <a:cxn ang="0">
                <a:pos x="connsiteX3" y="connsiteY3"/>
              </a:cxn>
            </a:cxnLst>
            <a:rect l="l" t="t" r="r" b="b"/>
            <a:pathLst>
              <a:path w="5067300" h="5067300">
                <a:moveTo>
                  <a:pt x="0" y="0"/>
                </a:moveTo>
                <a:lnTo>
                  <a:pt x="5067300" y="0"/>
                </a:lnTo>
                <a:lnTo>
                  <a:pt x="5067300" y="5067300"/>
                </a:lnTo>
                <a:lnTo>
                  <a:pt x="0" y="5067300"/>
                </a:lnTo>
                <a:close/>
              </a:path>
            </a:pathLst>
          </a:custGeom>
        </p:spPr>
        <p:txBody>
          <a:bodyPr wrap="square">
            <a:noAutofit/>
          </a:bodyPr>
          <a:lstStyle/>
          <a:p>
            <a:endParaRPr lang="en-US"/>
          </a:p>
        </p:txBody>
      </p:sp>
    </p:spTree>
    <p:extLst>
      <p:ext uri="{BB962C8B-B14F-4D97-AF65-F5344CB8AC3E}">
        <p14:creationId xmlns:p14="http://schemas.microsoft.com/office/powerpoint/2010/main" val="5891806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227E08B-5446-45D9-AA5C-9B7F691E8268}"/>
              </a:ext>
            </a:extLst>
          </p:cNvPr>
          <p:cNvSpPr>
            <a:spLocks noGrp="1"/>
          </p:cNvSpPr>
          <p:nvPr>
            <p:ph type="pic" sz="quarter" idx="10"/>
          </p:nvPr>
        </p:nvSpPr>
        <p:spPr>
          <a:xfrm>
            <a:off x="2" y="1"/>
            <a:ext cx="3218635" cy="6858001"/>
          </a:xfrm>
          <a:custGeom>
            <a:avLst/>
            <a:gdLst>
              <a:gd name="connsiteX0" fmla="*/ 0 w 3218635"/>
              <a:gd name="connsiteY0" fmla="*/ 0 h 6858001"/>
              <a:gd name="connsiteX1" fmla="*/ 3218635 w 3218635"/>
              <a:gd name="connsiteY1" fmla="*/ 0 h 6858001"/>
              <a:gd name="connsiteX2" fmla="*/ 3218635 w 3218635"/>
              <a:gd name="connsiteY2" fmla="*/ 6858001 h 6858001"/>
              <a:gd name="connsiteX3" fmla="*/ 0 w 3218635"/>
              <a:gd name="connsiteY3" fmla="*/ 6858001 h 6858001"/>
            </a:gdLst>
            <a:ahLst/>
            <a:cxnLst>
              <a:cxn ang="0">
                <a:pos x="connsiteX0" y="connsiteY0"/>
              </a:cxn>
              <a:cxn ang="0">
                <a:pos x="connsiteX1" y="connsiteY1"/>
              </a:cxn>
              <a:cxn ang="0">
                <a:pos x="connsiteX2" y="connsiteY2"/>
              </a:cxn>
              <a:cxn ang="0">
                <a:pos x="connsiteX3" y="connsiteY3"/>
              </a:cxn>
            </a:cxnLst>
            <a:rect l="l" t="t" r="r" b="b"/>
            <a:pathLst>
              <a:path w="3218635" h="6858001">
                <a:moveTo>
                  <a:pt x="0" y="0"/>
                </a:moveTo>
                <a:lnTo>
                  <a:pt x="3218635" y="0"/>
                </a:lnTo>
                <a:lnTo>
                  <a:pt x="3218635" y="6858001"/>
                </a:lnTo>
                <a:lnTo>
                  <a:pt x="0" y="6858001"/>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3626516" y="355860"/>
            <a:ext cx="8157602" cy="602086"/>
          </a:xfrm>
          <a:prstGeom prst="rect">
            <a:avLst/>
          </a:prstGeom>
        </p:spPr>
        <p:txBody>
          <a:bodyPr vert="horz" lIns="91440" tIns="45720" rIns="91440" bIns="45720" rtlCol="0" anchor="ctr">
            <a:normAutofit/>
          </a:bodyPr>
          <a:lstStyle>
            <a:lvl1pPr algn="ct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1529485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3C17D88-049B-4385-8945-58845F4D0A7F}"/>
              </a:ext>
            </a:extLst>
          </p:cNvPr>
          <p:cNvSpPr>
            <a:spLocks noGrp="1"/>
          </p:cNvSpPr>
          <p:nvPr>
            <p:ph type="pic" sz="quarter" idx="10"/>
          </p:nvPr>
        </p:nvSpPr>
        <p:spPr>
          <a:xfrm>
            <a:off x="0" y="1510634"/>
            <a:ext cx="12192000" cy="5347367"/>
          </a:xfrm>
          <a:custGeom>
            <a:avLst/>
            <a:gdLst>
              <a:gd name="connsiteX0" fmla="*/ 0 w 12192000"/>
              <a:gd name="connsiteY0" fmla="*/ 0 h 5347367"/>
              <a:gd name="connsiteX1" fmla="*/ 12192000 w 12192000"/>
              <a:gd name="connsiteY1" fmla="*/ 0 h 5347367"/>
              <a:gd name="connsiteX2" fmla="*/ 12192000 w 12192000"/>
              <a:gd name="connsiteY2" fmla="*/ 5347367 h 5347367"/>
              <a:gd name="connsiteX3" fmla="*/ 0 w 12192000"/>
              <a:gd name="connsiteY3" fmla="*/ 5347367 h 5347367"/>
            </a:gdLst>
            <a:ahLst/>
            <a:cxnLst>
              <a:cxn ang="0">
                <a:pos x="connsiteX0" y="connsiteY0"/>
              </a:cxn>
              <a:cxn ang="0">
                <a:pos x="connsiteX1" y="connsiteY1"/>
              </a:cxn>
              <a:cxn ang="0">
                <a:pos x="connsiteX2" y="connsiteY2"/>
              </a:cxn>
              <a:cxn ang="0">
                <a:pos x="connsiteX3" y="connsiteY3"/>
              </a:cxn>
            </a:cxnLst>
            <a:rect l="l" t="t" r="r" b="b"/>
            <a:pathLst>
              <a:path w="12192000" h="5347367">
                <a:moveTo>
                  <a:pt x="0" y="0"/>
                </a:moveTo>
                <a:lnTo>
                  <a:pt x="12192000" y="0"/>
                </a:lnTo>
                <a:lnTo>
                  <a:pt x="12192000" y="5347367"/>
                </a:lnTo>
                <a:lnTo>
                  <a:pt x="0" y="5347367"/>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3742070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53CD53F-AE2F-4A41-B76C-500737715AA9}"/>
              </a:ext>
            </a:extLst>
          </p:cNvPr>
          <p:cNvSpPr>
            <a:spLocks noGrp="1"/>
          </p:cNvSpPr>
          <p:nvPr>
            <p:ph type="pic" sz="quarter" idx="10"/>
          </p:nvPr>
        </p:nvSpPr>
        <p:spPr>
          <a:xfrm>
            <a:off x="1" y="0"/>
            <a:ext cx="6753573" cy="6858000"/>
          </a:xfrm>
          <a:custGeom>
            <a:avLst/>
            <a:gdLst>
              <a:gd name="connsiteX0" fmla="*/ 0 w 5102087"/>
              <a:gd name="connsiteY0" fmla="*/ 0 h 6858000"/>
              <a:gd name="connsiteX1" fmla="*/ 5102087 w 5102087"/>
              <a:gd name="connsiteY1" fmla="*/ 0 h 6858000"/>
              <a:gd name="connsiteX2" fmla="*/ 5102087 w 5102087"/>
              <a:gd name="connsiteY2" fmla="*/ 6858000 h 6858000"/>
              <a:gd name="connsiteX3" fmla="*/ 0 w 510208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102087" h="6858000">
                <a:moveTo>
                  <a:pt x="0" y="0"/>
                </a:moveTo>
                <a:lnTo>
                  <a:pt x="5102087" y="0"/>
                </a:lnTo>
                <a:lnTo>
                  <a:pt x="5102087"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1894902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4EC5C82-736C-4DD7-BB6D-4A2BB13F47C4}"/>
              </a:ext>
            </a:extLst>
          </p:cNvPr>
          <p:cNvSpPr>
            <a:spLocks noGrp="1"/>
          </p:cNvSpPr>
          <p:nvPr>
            <p:ph type="pic" sz="quarter" idx="11"/>
          </p:nvPr>
        </p:nvSpPr>
        <p:spPr>
          <a:xfrm>
            <a:off x="7943850" y="0"/>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0 w 3200400"/>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3200400" h="3200400">
                <a:moveTo>
                  <a:pt x="0" y="0"/>
                </a:moveTo>
                <a:lnTo>
                  <a:pt x="3200400" y="0"/>
                </a:lnTo>
                <a:lnTo>
                  <a:pt x="3200400" y="3200400"/>
                </a:lnTo>
                <a:lnTo>
                  <a:pt x="0" y="3200400"/>
                </a:lnTo>
                <a:close/>
              </a:path>
            </a:pathLst>
          </a:custGeom>
        </p:spPr>
        <p:txBody>
          <a:bodyPr wrap="square">
            <a:noAutofit/>
          </a:bodyPr>
          <a:lstStyle/>
          <a:p>
            <a:endParaRPr lang="en-US"/>
          </a:p>
        </p:txBody>
      </p:sp>
      <p:sp>
        <p:nvSpPr>
          <p:cNvPr id="5" name="Picture Placeholder 4">
            <a:extLst>
              <a:ext uri="{FF2B5EF4-FFF2-40B4-BE49-F238E27FC236}">
                <a16:creationId xmlns:a16="http://schemas.microsoft.com/office/drawing/2014/main" id="{19507210-2A43-469A-A05D-E7711A74C4AA}"/>
              </a:ext>
            </a:extLst>
          </p:cNvPr>
          <p:cNvSpPr>
            <a:spLocks noGrp="1"/>
          </p:cNvSpPr>
          <p:nvPr>
            <p:ph type="pic" sz="quarter" idx="10"/>
          </p:nvPr>
        </p:nvSpPr>
        <p:spPr>
          <a:xfrm>
            <a:off x="0" y="0"/>
            <a:ext cx="3867150" cy="6858000"/>
          </a:xfrm>
          <a:custGeom>
            <a:avLst/>
            <a:gdLst>
              <a:gd name="connsiteX0" fmla="*/ 0 w 3867150"/>
              <a:gd name="connsiteY0" fmla="*/ 0 h 6858000"/>
              <a:gd name="connsiteX1" fmla="*/ 3867150 w 3867150"/>
              <a:gd name="connsiteY1" fmla="*/ 0 h 6858000"/>
              <a:gd name="connsiteX2" fmla="*/ 3867150 w 3867150"/>
              <a:gd name="connsiteY2" fmla="*/ 6858000 h 6858000"/>
              <a:gd name="connsiteX3" fmla="*/ 0 w 38671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67150" h="6858000">
                <a:moveTo>
                  <a:pt x="0" y="0"/>
                </a:moveTo>
                <a:lnTo>
                  <a:pt x="3867150" y="0"/>
                </a:lnTo>
                <a:lnTo>
                  <a:pt x="386715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1139753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6DAF9CF-2721-4624-B046-61277906C778}"/>
              </a:ext>
            </a:extLst>
          </p:cNvPr>
          <p:cNvSpPr>
            <a:spLocks noGrp="1"/>
          </p:cNvSpPr>
          <p:nvPr>
            <p:ph type="pic" sz="quarter" idx="10"/>
          </p:nvPr>
        </p:nvSpPr>
        <p:spPr>
          <a:xfrm>
            <a:off x="1119188"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0" name="Picture Placeholder 19">
            <a:extLst>
              <a:ext uri="{FF2B5EF4-FFF2-40B4-BE49-F238E27FC236}">
                <a16:creationId xmlns:a16="http://schemas.microsoft.com/office/drawing/2014/main" id="{46DCE3CC-8767-4842-BBA6-2F168FC15F24}"/>
              </a:ext>
            </a:extLst>
          </p:cNvPr>
          <p:cNvSpPr>
            <a:spLocks noGrp="1"/>
          </p:cNvSpPr>
          <p:nvPr>
            <p:ph type="pic" sz="quarter" idx="11"/>
          </p:nvPr>
        </p:nvSpPr>
        <p:spPr>
          <a:xfrm>
            <a:off x="3155555" y="1698627"/>
            <a:ext cx="1797050" cy="3833812"/>
          </a:xfrm>
          <a:custGeom>
            <a:avLst/>
            <a:gdLst>
              <a:gd name="connsiteX0" fmla="*/ 299514 w 1797050"/>
              <a:gd name="connsiteY0" fmla="*/ 0 h 3833812"/>
              <a:gd name="connsiteX1" fmla="*/ 1497536 w 1797050"/>
              <a:gd name="connsiteY1" fmla="*/ 0 h 3833812"/>
              <a:gd name="connsiteX2" fmla="*/ 1797050 w 1797050"/>
              <a:gd name="connsiteY2" fmla="*/ 299514 h 3833812"/>
              <a:gd name="connsiteX3" fmla="*/ 1797050 w 1797050"/>
              <a:gd name="connsiteY3" fmla="*/ 3534298 h 3833812"/>
              <a:gd name="connsiteX4" fmla="*/ 1497536 w 1797050"/>
              <a:gd name="connsiteY4" fmla="*/ 3833812 h 3833812"/>
              <a:gd name="connsiteX5" fmla="*/ 299514 w 1797050"/>
              <a:gd name="connsiteY5" fmla="*/ 3833812 h 3833812"/>
              <a:gd name="connsiteX6" fmla="*/ 0 w 1797050"/>
              <a:gd name="connsiteY6" fmla="*/ 3534298 h 3833812"/>
              <a:gd name="connsiteX7" fmla="*/ 0 w 1797050"/>
              <a:gd name="connsiteY7" fmla="*/ 299514 h 3833812"/>
              <a:gd name="connsiteX8" fmla="*/ 299514 w 1797050"/>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7050" h="3833812">
                <a:moveTo>
                  <a:pt x="299514" y="0"/>
                </a:moveTo>
                <a:lnTo>
                  <a:pt x="1497536" y="0"/>
                </a:lnTo>
                <a:cubicBezTo>
                  <a:pt x="1662953" y="0"/>
                  <a:pt x="1797050" y="134097"/>
                  <a:pt x="1797050" y="299514"/>
                </a:cubicBezTo>
                <a:lnTo>
                  <a:pt x="1797050" y="3534298"/>
                </a:lnTo>
                <a:cubicBezTo>
                  <a:pt x="1797050" y="3699715"/>
                  <a:pt x="1662953" y="3833812"/>
                  <a:pt x="1497536" y="3833812"/>
                </a:cubicBezTo>
                <a:lnTo>
                  <a:pt x="299514" y="3833812"/>
                </a:lnTo>
                <a:cubicBezTo>
                  <a:pt x="134097" y="3833812"/>
                  <a:pt x="0" y="3699715"/>
                  <a:pt x="0" y="3534298"/>
                </a:cubicBezTo>
                <a:lnTo>
                  <a:pt x="0" y="299514"/>
                </a:lnTo>
                <a:cubicBezTo>
                  <a:pt x="0" y="134097"/>
                  <a:pt x="134097" y="0"/>
                  <a:pt x="299514" y="0"/>
                </a:cubicBezTo>
                <a:close/>
              </a:path>
            </a:pathLst>
          </a:custGeom>
        </p:spPr>
        <p:txBody>
          <a:bodyPr wrap="square">
            <a:noAutofit/>
          </a:bodyPr>
          <a:lstStyle>
            <a:lvl1pPr>
              <a:defRPr sz="1500"/>
            </a:lvl1pPr>
          </a:lstStyle>
          <a:p>
            <a:endParaRPr lang="en-US"/>
          </a:p>
        </p:txBody>
      </p:sp>
      <p:sp>
        <p:nvSpPr>
          <p:cNvPr id="21" name="Picture Placeholder 20">
            <a:extLst>
              <a:ext uri="{FF2B5EF4-FFF2-40B4-BE49-F238E27FC236}">
                <a16:creationId xmlns:a16="http://schemas.microsoft.com/office/drawing/2014/main" id="{34A1D67E-01D4-4BB5-859D-203CAFC46C96}"/>
              </a:ext>
            </a:extLst>
          </p:cNvPr>
          <p:cNvSpPr>
            <a:spLocks noGrp="1"/>
          </p:cNvSpPr>
          <p:nvPr>
            <p:ph type="pic" sz="quarter" idx="12"/>
          </p:nvPr>
        </p:nvSpPr>
        <p:spPr>
          <a:xfrm>
            <a:off x="5190334"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dirty="0"/>
          </a:p>
        </p:txBody>
      </p:sp>
      <p:sp>
        <p:nvSpPr>
          <p:cNvPr id="22" name="Picture Placeholder 21">
            <a:extLst>
              <a:ext uri="{FF2B5EF4-FFF2-40B4-BE49-F238E27FC236}">
                <a16:creationId xmlns:a16="http://schemas.microsoft.com/office/drawing/2014/main" id="{ADFFA511-EB76-4DC4-B8BD-6F2E897AA738}"/>
              </a:ext>
            </a:extLst>
          </p:cNvPr>
          <p:cNvSpPr>
            <a:spLocks noGrp="1"/>
          </p:cNvSpPr>
          <p:nvPr>
            <p:ph type="pic" sz="quarter" idx="13"/>
          </p:nvPr>
        </p:nvSpPr>
        <p:spPr>
          <a:xfrm>
            <a:off x="7226701"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3" name="Picture Placeholder 22">
            <a:extLst>
              <a:ext uri="{FF2B5EF4-FFF2-40B4-BE49-F238E27FC236}">
                <a16:creationId xmlns:a16="http://schemas.microsoft.com/office/drawing/2014/main" id="{254F9B25-B83C-47E4-8CF9-586FB78D955A}"/>
              </a:ext>
            </a:extLst>
          </p:cNvPr>
          <p:cNvSpPr>
            <a:spLocks noGrp="1"/>
          </p:cNvSpPr>
          <p:nvPr>
            <p:ph type="pic" sz="quarter" idx="14"/>
          </p:nvPr>
        </p:nvSpPr>
        <p:spPr>
          <a:xfrm>
            <a:off x="9263068" y="1698627"/>
            <a:ext cx="1798638" cy="3833812"/>
          </a:xfrm>
          <a:custGeom>
            <a:avLst/>
            <a:gdLst>
              <a:gd name="connsiteX0" fmla="*/ 299779 w 1798638"/>
              <a:gd name="connsiteY0" fmla="*/ 0 h 3833812"/>
              <a:gd name="connsiteX1" fmla="*/ 1498859 w 1798638"/>
              <a:gd name="connsiteY1" fmla="*/ 0 h 3833812"/>
              <a:gd name="connsiteX2" fmla="*/ 1798638 w 1798638"/>
              <a:gd name="connsiteY2" fmla="*/ 299779 h 3833812"/>
              <a:gd name="connsiteX3" fmla="*/ 1798638 w 1798638"/>
              <a:gd name="connsiteY3" fmla="*/ 3534033 h 3833812"/>
              <a:gd name="connsiteX4" fmla="*/ 1498859 w 1798638"/>
              <a:gd name="connsiteY4" fmla="*/ 3833812 h 3833812"/>
              <a:gd name="connsiteX5" fmla="*/ 299779 w 1798638"/>
              <a:gd name="connsiteY5" fmla="*/ 3833812 h 3833812"/>
              <a:gd name="connsiteX6" fmla="*/ 0 w 1798638"/>
              <a:gd name="connsiteY6" fmla="*/ 3534033 h 3833812"/>
              <a:gd name="connsiteX7" fmla="*/ 0 w 1798638"/>
              <a:gd name="connsiteY7" fmla="*/ 299779 h 3833812"/>
              <a:gd name="connsiteX8" fmla="*/ 299779 w 1798638"/>
              <a:gd name="connsiteY8" fmla="*/ 0 h 383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8638" h="3833812">
                <a:moveTo>
                  <a:pt x="299779" y="0"/>
                </a:moveTo>
                <a:lnTo>
                  <a:pt x="1498859" y="0"/>
                </a:lnTo>
                <a:cubicBezTo>
                  <a:pt x="1664422" y="0"/>
                  <a:pt x="1798638" y="134216"/>
                  <a:pt x="1798638" y="299779"/>
                </a:cubicBezTo>
                <a:lnTo>
                  <a:pt x="1798638" y="3534033"/>
                </a:lnTo>
                <a:cubicBezTo>
                  <a:pt x="1798638" y="3699596"/>
                  <a:pt x="1664422" y="3833812"/>
                  <a:pt x="1498859" y="3833812"/>
                </a:cubicBezTo>
                <a:lnTo>
                  <a:pt x="299779" y="3833812"/>
                </a:lnTo>
                <a:cubicBezTo>
                  <a:pt x="134216" y="3833812"/>
                  <a:pt x="0" y="3699596"/>
                  <a:pt x="0" y="3534033"/>
                </a:cubicBezTo>
                <a:lnTo>
                  <a:pt x="0" y="299779"/>
                </a:lnTo>
                <a:cubicBezTo>
                  <a:pt x="0" y="134216"/>
                  <a:pt x="134216" y="0"/>
                  <a:pt x="299779" y="0"/>
                </a:cubicBez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3957391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4724F425-4D40-496C-AF8E-83CE2B3C53C3}"/>
              </a:ext>
            </a:extLst>
          </p:cNvPr>
          <p:cNvSpPr>
            <a:spLocks noGrp="1"/>
          </p:cNvSpPr>
          <p:nvPr>
            <p:ph type="pic" sz="quarter" idx="10"/>
          </p:nvPr>
        </p:nvSpPr>
        <p:spPr>
          <a:xfrm>
            <a:off x="8026401" y="1442794"/>
            <a:ext cx="3608388" cy="4421222"/>
          </a:xfrm>
          <a:custGeom>
            <a:avLst/>
            <a:gdLst>
              <a:gd name="connsiteX0" fmla="*/ 0 w 3608388"/>
              <a:gd name="connsiteY0" fmla="*/ 0 h 4421222"/>
              <a:gd name="connsiteX1" fmla="*/ 3608388 w 3608388"/>
              <a:gd name="connsiteY1" fmla="*/ 0 h 4421222"/>
              <a:gd name="connsiteX2" fmla="*/ 3608388 w 3608388"/>
              <a:gd name="connsiteY2" fmla="*/ 4421222 h 4421222"/>
              <a:gd name="connsiteX3" fmla="*/ 0 w 3608388"/>
              <a:gd name="connsiteY3" fmla="*/ 4421222 h 4421222"/>
            </a:gdLst>
            <a:ahLst/>
            <a:cxnLst>
              <a:cxn ang="0">
                <a:pos x="connsiteX0" y="connsiteY0"/>
              </a:cxn>
              <a:cxn ang="0">
                <a:pos x="connsiteX1" y="connsiteY1"/>
              </a:cxn>
              <a:cxn ang="0">
                <a:pos x="connsiteX2" y="connsiteY2"/>
              </a:cxn>
              <a:cxn ang="0">
                <a:pos x="connsiteX3" y="connsiteY3"/>
              </a:cxn>
            </a:cxnLst>
            <a:rect l="l" t="t" r="r" b="b"/>
            <a:pathLst>
              <a:path w="3608388" h="4421222">
                <a:moveTo>
                  <a:pt x="0" y="0"/>
                </a:moveTo>
                <a:lnTo>
                  <a:pt x="3608388" y="0"/>
                </a:lnTo>
                <a:lnTo>
                  <a:pt x="3608388" y="4421222"/>
                </a:lnTo>
                <a:lnTo>
                  <a:pt x="0" y="4421222"/>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2440413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F83D73A-C9BA-4CE4-8A62-77F3D9DAB8F7}"/>
              </a:ext>
            </a:extLst>
          </p:cNvPr>
          <p:cNvSpPr>
            <a:spLocks noGrp="1"/>
          </p:cNvSpPr>
          <p:nvPr>
            <p:ph type="pic" sz="quarter" idx="10"/>
          </p:nvPr>
        </p:nvSpPr>
        <p:spPr>
          <a:xfrm>
            <a:off x="6966857" y="1638160"/>
            <a:ext cx="5225143" cy="4047199"/>
          </a:xfrm>
          <a:custGeom>
            <a:avLst/>
            <a:gdLst>
              <a:gd name="connsiteX0" fmla="*/ 0 w 5225143"/>
              <a:gd name="connsiteY0" fmla="*/ 0 h 4047199"/>
              <a:gd name="connsiteX1" fmla="*/ 5225143 w 5225143"/>
              <a:gd name="connsiteY1" fmla="*/ 0 h 4047199"/>
              <a:gd name="connsiteX2" fmla="*/ 5225143 w 5225143"/>
              <a:gd name="connsiteY2" fmla="*/ 4047199 h 4047199"/>
              <a:gd name="connsiteX3" fmla="*/ 0 w 5225143"/>
              <a:gd name="connsiteY3" fmla="*/ 4047199 h 4047199"/>
            </a:gdLst>
            <a:ahLst/>
            <a:cxnLst>
              <a:cxn ang="0">
                <a:pos x="connsiteX0" y="connsiteY0"/>
              </a:cxn>
              <a:cxn ang="0">
                <a:pos x="connsiteX1" y="connsiteY1"/>
              </a:cxn>
              <a:cxn ang="0">
                <a:pos x="connsiteX2" y="connsiteY2"/>
              </a:cxn>
              <a:cxn ang="0">
                <a:pos x="connsiteX3" y="connsiteY3"/>
              </a:cxn>
            </a:cxnLst>
            <a:rect l="l" t="t" r="r" b="b"/>
            <a:pathLst>
              <a:path w="5225143" h="4047199">
                <a:moveTo>
                  <a:pt x="0" y="0"/>
                </a:moveTo>
                <a:lnTo>
                  <a:pt x="5225143" y="0"/>
                </a:lnTo>
                <a:lnTo>
                  <a:pt x="5225143" y="4047199"/>
                </a:lnTo>
                <a:lnTo>
                  <a:pt x="0" y="4047199"/>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Business Plan | </a:t>
            </a:r>
            <a:r>
              <a:rPr lang="en-US" dirty="0">
                <a:solidFill>
                  <a:schemeClr val="accent1"/>
                </a:solidFill>
              </a:rPr>
              <a:t>Presentation</a:t>
            </a:r>
          </a:p>
        </p:txBody>
      </p:sp>
    </p:spTree>
    <p:extLst>
      <p:ext uri="{BB962C8B-B14F-4D97-AF65-F5344CB8AC3E}">
        <p14:creationId xmlns:p14="http://schemas.microsoft.com/office/powerpoint/2010/main" val="2558687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09F0386-9F2E-48AE-9D9A-63938ACA84DD}"/>
              </a:ext>
            </a:extLst>
          </p:cNvPr>
          <p:cNvSpPr>
            <a:spLocks noGrp="1"/>
          </p:cNvSpPr>
          <p:nvPr>
            <p:ph type="pic" sz="quarter" idx="10"/>
          </p:nvPr>
        </p:nvSpPr>
        <p:spPr>
          <a:xfrm>
            <a:off x="5181600" y="1583756"/>
            <a:ext cx="1828800" cy="1828800"/>
          </a:xfrm>
          <a:custGeom>
            <a:avLst/>
            <a:gdLst>
              <a:gd name="connsiteX0" fmla="*/ 0 w 1828800"/>
              <a:gd name="connsiteY0" fmla="*/ 0 h 1828800"/>
              <a:gd name="connsiteX1" fmla="*/ 1828800 w 1828800"/>
              <a:gd name="connsiteY1" fmla="*/ 0 h 1828800"/>
              <a:gd name="connsiteX2" fmla="*/ 1828800 w 1828800"/>
              <a:gd name="connsiteY2" fmla="*/ 1828800 h 1828800"/>
              <a:gd name="connsiteX3" fmla="*/ 0 w 1828800"/>
              <a:gd name="connsiteY3" fmla="*/ 1828800 h 1828800"/>
            </a:gdLst>
            <a:ahLst/>
            <a:cxnLst>
              <a:cxn ang="0">
                <a:pos x="connsiteX0" y="connsiteY0"/>
              </a:cxn>
              <a:cxn ang="0">
                <a:pos x="connsiteX1" y="connsiteY1"/>
              </a:cxn>
              <a:cxn ang="0">
                <a:pos x="connsiteX2" y="connsiteY2"/>
              </a:cxn>
              <a:cxn ang="0">
                <a:pos x="connsiteX3" y="connsiteY3"/>
              </a:cxn>
            </a:cxnLst>
            <a:rect l="l" t="t" r="r" b="b"/>
            <a:pathLst>
              <a:path w="1828800" h="1828800">
                <a:moveTo>
                  <a:pt x="0" y="0"/>
                </a:moveTo>
                <a:lnTo>
                  <a:pt x="1828800" y="0"/>
                </a:lnTo>
                <a:lnTo>
                  <a:pt x="1828800" y="1828800"/>
                </a:lnTo>
                <a:lnTo>
                  <a:pt x="0" y="1828800"/>
                </a:lnTo>
                <a:close/>
              </a:path>
            </a:pathLst>
          </a:custGeom>
        </p:spPr>
        <p:txBody>
          <a:bodyPr wrap="square">
            <a:noAutofit/>
          </a:body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3039875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53AA33C-3424-488C-F533-A90BDDA3676D}"/>
              </a:ext>
            </a:extLst>
          </p:cNvPr>
          <p:cNvSpPr>
            <a:spLocks noGrp="1"/>
          </p:cNvSpPr>
          <p:nvPr>
            <p:ph type="pic" sz="quarter" idx="10"/>
          </p:nvPr>
        </p:nvSpPr>
        <p:spPr>
          <a:xfrm>
            <a:off x="7429500" y="1523273"/>
            <a:ext cx="4057650" cy="2074083"/>
          </a:xfrm>
          <a:custGeom>
            <a:avLst/>
            <a:gdLst>
              <a:gd name="connsiteX0" fmla="*/ 0 w 4057650"/>
              <a:gd name="connsiteY0" fmla="*/ 0 h 2074083"/>
              <a:gd name="connsiteX1" fmla="*/ 4057650 w 4057650"/>
              <a:gd name="connsiteY1" fmla="*/ 0 h 2074083"/>
              <a:gd name="connsiteX2" fmla="*/ 4057650 w 4057650"/>
              <a:gd name="connsiteY2" fmla="*/ 2074083 h 2074083"/>
              <a:gd name="connsiteX3" fmla="*/ 0 w 4057650"/>
              <a:gd name="connsiteY3" fmla="*/ 2074083 h 2074083"/>
            </a:gdLst>
            <a:ahLst/>
            <a:cxnLst>
              <a:cxn ang="0">
                <a:pos x="connsiteX0" y="connsiteY0"/>
              </a:cxn>
              <a:cxn ang="0">
                <a:pos x="connsiteX1" y="connsiteY1"/>
              </a:cxn>
              <a:cxn ang="0">
                <a:pos x="connsiteX2" y="connsiteY2"/>
              </a:cxn>
              <a:cxn ang="0">
                <a:pos x="connsiteX3" y="connsiteY3"/>
              </a:cxn>
            </a:cxnLst>
            <a:rect l="l" t="t" r="r" b="b"/>
            <a:pathLst>
              <a:path w="4057650" h="2074083">
                <a:moveTo>
                  <a:pt x="0" y="0"/>
                </a:moveTo>
                <a:lnTo>
                  <a:pt x="4057650" y="0"/>
                </a:lnTo>
                <a:lnTo>
                  <a:pt x="4057650" y="2074083"/>
                </a:lnTo>
                <a:lnTo>
                  <a:pt x="0" y="2074083"/>
                </a:lnTo>
                <a:close/>
              </a:path>
            </a:pathLst>
          </a:custGeom>
        </p:spPr>
        <p:txBody>
          <a:bodyPr wrap="square">
            <a:noAutofit/>
          </a:bodyPr>
          <a:lstStyle>
            <a:lvl1pPr>
              <a:defRPr sz="1000"/>
            </a:lvl1pPr>
          </a:lstStyle>
          <a:p>
            <a:endParaRPr lang="en-US" dirty="0"/>
          </a:p>
        </p:txBody>
      </p:sp>
      <p:sp>
        <p:nvSpPr>
          <p:cNvPr id="12" name="Picture Placeholder 11">
            <a:extLst>
              <a:ext uri="{FF2B5EF4-FFF2-40B4-BE49-F238E27FC236}">
                <a16:creationId xmlns:a16="http://schemas.microsoft.com/office/drawing/2014/main" id="{F5CAE077-F31E-D6D7-BA01-668B928211F1}"/>
              </a:ext>
            </a:extLst>
          </p:cNvPr>
          <p:cNvSpPr>
            <a:spLocks noGrp="1"/>
          </p:cNvSpPr>
          <p:nvPr>
            <p:ph type="pic" sz="quarter" idx="11"/>
          </p:nvPr>
        </p:nvSpPr>
        <p:spPr>
          <a:xfrm>
            <a:off x="7429500" y="3761706"/>
            <a:ext cx="4057650" cy="2074083"/>
          </a:xfrm>
          <a:custGeom>
            <a:avLst/>
            <a:gdLst>
              <a:gd name="connsiteX0" fmla="*/ 0 w 4057650"/>
              <a:gd name="connsiteY0" fmla="*/ 0 h 2074083"/>
              <a:gd name="connsiteX1" fmla="*/ 4057650 w 4057650"/>
              <a:gd name="connsiteY1" fmla="*/ 0 h 2074083"/>
              <a:gd name="connsiteX2" fmla="*/ 4057650 w 4057650"/>
              <a:gd name="connsiteY2" fmla="*/ 2074083 h 2074083"/>
              <a:gd name="connsiteX3" fmla="*/ 0 w 4057650"/>
              <a:gd name="connsiteY3" fmla="*/ 2074083 h 2074083"/>
            </a:gdLst>
            <a:ahLst/>
            <a:cxnLst>
              <a:cxn ang="0">
                <a:pos x="connsiteX0" y="connsiteY0"/>
              </a:cxn>
              <a:cxn ang="0">
                <a:pos x="connsiteX1" y="connsiteY1"/>
              </a:cxn>
              <a:cxn ang="0">
                <a:pos x="connsiteX2" y="connsiteY2"/>
              </a:cxn>
              <a:cxn ang="0">
                <a:pos x="connsiteX3" y="connsiteY3"/>
              </a:cxn>
            </a:cxnLst>
            <a:rect l="l" t="t" r="r" b="b"/>
            <a:pathLst>
              <a:path w="4057650" h="2074083">
                <a:moveTo>
                  <a:pt x="0" y="0"/>
                </a:moveTo>
                <a:lnTo>
                  <a:pt x="4057650" y="0"/>
                </a:lnTo>
                <a:lnTo>
                  <a:pt x="4057650" y="2074083"/>
                </a:lnTo>
                <a:lnTo>
                  <a:pt x="0" y="2074083"/>
                </a:lnTo>
                <a:close/>
              </a:path>
            </a:pathLst>
          </a:custGeom>
        </p:spPr>
        <p:txBody>
          <a:bodyPr wrap="square">
            <a:noAutofit/>
          </a:bodyPr>
          <a:lstStyle>
            <a:lvl1pPr>
              <a:defRPr sz="10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692551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3D7AF4C-EF54-441B-94C6-E3AC2F288267}"/>
              </a:ext>
            </a:extLst>
          </p:cNvPr>
          <p:cNvSpPr>
            <a:spLocks noGrp="1"/>
          </p:cNvSpPr>
          <p:nvPr>
            <p:ph type="pic" sz="quarter" idx="10"/>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txBody>
          <a:bodyPr wrap="square">
            <a:noAutofit/>
          </a:bodyPr>
          <a:lstStyle/>
          <a:p>
            <a:r>
              <a:rPr lang="en-US"/>
              <a:t>Click icon to add picture</a:t>
            </a:r>
          </a:p>
        </p:txBody>
      </p:sp>
    </p:spTree>
    <p:extLst>
      <p:ext uri="{BB962C8B-B14F-4D97-AF65-F5344CB8AC3E}">
        <p14:creationId xmlns:p14="http://schemas.microsoft.com/office/powerpoint/2010/main" val="1901991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938FD482-1BD6-4F4B-9404-92994CC12443}"/>
              </a:ext>
            </a:extLst>
          </p:cNvPr>
          <p:cNvSpPr>
            <a:spLocks noGrp="1"/>
          </p:cNvSpPr>
          <p:nvPr>
            <p:ph type="pic" sz="quarter" idx="10"/>
          </p:nvPr>
        </p:nvSpPr>
        <p:spPr>
          <a:xfrm>
            <a:off x="1322735" y="1842252"/>
            <a:ext cx="2734821" cy="2734821"/>
          </a:xfrm>
          <a:custGeom>
            <a:avLst/>
            <a:gdLst>
              <a:gd name="connsiteX0" fmla="*/ 1451534 w 2903068"/>
              <a:gd name="connsiteY0" fmla="*/ 0 h 2903068"/>
              <a:gd name="connsiteX1" fmla="*/ 2903068 w 2903068"/>
              <a:gd name="connsiteY1" fmla="*/ 1451534 h 2903068"/>
              <a:gd name="connsiteX2" fmla="*/ 1451534 w 2903068"/>
              <a:gd name="connsiteY2" fmla="*/ 2903068 h 2903068"/>
              <a:gd name="connsiteX3" fmla="*/ 0 w 2903068"/>
              <a:gd name="connsiteY3" fmla="*/ 1451534 h 2903068"/>
              <a:gd name="connsiteX4" fmla="*/ 1451534 w 2903068"/>
              <a:gd name="connsiteY4" fmla="*/ 0 h 2903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068" h="2903068">
                <a:moveTo>
                  <a:pt x="1451534" y="0"/>
                </a:moveTo>
                <a:cubicBezTo>
                  <a:pt x="2253194" y="0"/>
                  <a:pt x="2903068" y="649874"/>
                  <a:pt x="2903068" y="1451534"/>
                </a:cubicBezTo>
                <a:cubicBezTo>
                  <a:pt x="2903068" y="2253194"/>
                  <a:pt x="2253194" y="2903068"/>
                  <a:pt x="1451534" y="2903068"/>
                </a:cubicBezTo>
                <a:cubicBezTo>
                  <a:pt x="649874" y="2903068"/>
                  <a:pt x="0" y="2253194"/>
                  <a:pt x="0" y="1451534"/>
                </a:cubicBezTo>
                <a:cubicBezTo>
                  <a:pt x="0" y="649874"/>
                  <a:pt x="649874" y="0"/>
                  <a:pt x="1451534" y="0"/>
                </a:cubicBezTo>
                <a:close/>
              </a:path>
            </a:pathLst>
          </a:custGeom>
        </p:spPr>
        <p:txBody>
          <a:bodyPr wrap="square">
            <a:noAutofit/>
          </a:bodyPr>
          <a:lstStyle>
            <a:lvl1pPr>
              <a:defRPr sz="1500"/>
            </a:lvl1pPr>
          </a:lstStyle>
          <a:p>
            <a:r>
              <a:rPr lang="en-US"/>
              <a:t>Click icon to add picture</a:t>
            </a:r>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gn="l">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34134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F3F337-FAE7-4D3A-9F56-26E4B3691E30}"/>
              </a:ext>
            </a:extLst>
          </p:cNvPr>
          <p:cNvSpPr>
            <a:spLocks noGrp="1"/>
          </p:cNvSpPr>
          <p:nvPr>
            <p:ph type="pic" sz="quarter" idx="10"/>
          </p:nvPr>
        </p:nvSpPr>
        <p:spPr>
          <a:xfrm>
            <a:off x="0" y="1"/>
            <a:ext cx="12192000" cy="3975100"/>
          </a:xfrm>
          <a:custGeom>
            <a:avLst/>
            <a:gdLst>
              <a:gd name="connsiteX0" fmla="*/ 0 w 12192000"/>
              <a:gd name="connsiteY0" fmla="*/ 0 h 3975100"/>
              <a:gd name="connsiteX1" fmla="*/ 12192000 w 12192000"/>
              <a:gd name="connsiteY1" fmla="*/ 0 h 3975100"/>
              <a:gd name="connsiteX2" fmla="*/ 12192000 w 12192000"/>
              <a:gd name="connsiteY2" fmla="*/ 3975100 h 3975100"/>
              <a:gd name="connsiteX3" fmla="*/ 0 w 12192000"/>
              <a:gd name="connsiteY3" fmla="*/ 3975100 h 3975100"/>
            </a:gdLst>
            <a:ahLst/>
            <a:cxnLst>
              <a:cxn ang="0">
                <a:pos x="connsiteX0" y="connsiteY0"/>
              </a:cxn>
              <a:cxn ang="0">
                <a:pos x="connsiteX1" y="connsiteY1"/>
              </a:cxn>
              <a:cxn ang="0">
                <a:pos x="connsiteX2" y="connsiteY2"/>
              </a:cxn>
              <a:cxn ang="0">
                <a:pos x="connsiteX3" y="connsiteY3"/>
              </a:cxn>
            </a:cxnLst>
            <a:rect l="l" t="t" r="r" b="b"/>
            <a:pathLst>
              <a:path w="12192000" h="3975100">
                <a:moveTo>
                  <a:pt x="0" y="0"/>
                </a:moveTo>
                <a:lnTo>
                  <a:pt x="12192000" y="0"/>
                </a:lnTo>
                <a:lnTo>
                  <a:pt x="12192000" y="3975100"/>
                </a:lnTo>
                <a:lnTo>
                  <a:pt x="0" y="3975100"/>
                </a:lnTo>
                <a:close/>
              </a:path>
            </a:pathLst>
          </a:custGeom>
        </p:spPr>
        <p:txBody>
          <a:bodyPr wrap="square">
            <a:noAutofit/>
          </a:bodyPr>
          <a:lstStyle>
            <a:lvl1pPr>
              <a:defRPr sz="1500"/>
            </a:lvl1pPr>
          </a:lstStyle>
          <a:p>
            <a:r>
              <a:rPr lang="en-US"/>
              <a:t>Click icon to add picture</a:t>
            </a:r>
          </a:p>
        </p:txBody>
      </p:sp>
    </p:spTree>
    <p:extLst>
      <p:ext uri="{BB962C8B-B14F-4D97-AF65-F5344CB8AC3E}">
        <p14:creationId xmlns:p14="http://schemas.microsoft.com/office/powerpoint/2010/main" val="3400208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Title 18"/>
          <p:cNvSpPr>
            <a:spLocks noGrp="1"/>
          </p:cNvSpPr>
          <p:nvPr>
            <p:ph type="title"/>
          </p:nvPr>
        </p:nvSpPr>
        <p:spPr>
          <a:xfrm>
            <a:off x="5688057" y="1889163"/>
            <a:ext cx="6108167" cy="1323440"/>
          </a:xfrm>
        </p:spPr>
        <p:txBody>
          <a:bodyPr>
            <a:normAutofit/>
          </a:bodyPr>
          <a:lstStyle>
            <a:lvl1pPr algn="ctr">
              <a:lnSpc>
                <a:spcPct val="100000"/>
              </a:lnSpc>
              <a:defRPr sz="3600">
                <a:solidFill>
                  <a:srgbClr val="575C60"/>
                </a:solidFill>
              </a:defRPr>
            </a:lvl1pPr>
          </a:lstStyle>
          <a:p>
            <a:r>
              <a:rPr lang="en-US" dirty="0"/>
              <a:t>Click to edit Master title style</a:t>
            </a:r>
          </a:p>
        </p:txBody>
      </p:sp>
      <p:sp>
        <p:nvSpPr>
          <p:cNvPr id="7" name="Freeform 6"/>
          <p:cNvSpPr/>
          <p:nvPr userDrawn="1"/>
        </p:nvSpPr>
        <p:spPr>
          <a:xfrm>
            <a:off x="225399" y="-5573"/>
            <a:ext cx="6014037" cy="5882614"/>
          </a:xfrm>
          <a:custGeom>
            <a:avLst/>
            <a:gdLst>
              <a:gd name="connsiteX0" fmla="*/ 0 w 2193793"/>
              <a:gd name="connsiteY0" fmla="*/ 0 h 1283233"/>
              <a:gd name="connsiteX1" fmla="*/ 1421547 w 2193793"/>
              <a:gd name="connsiteY1" fmla="*/ 0 h 1283233"/>
              <a:gd name="connsiteX2" fmla="*/ 2193793 w 2193793"/>
              <a:gd name="connsiteY2" fmla="*/ 1283233 h 1283233"/>
              <a:gd name="connsiteX3" fmla="*/ 1421547 w 2193793"/>
              <a:gd name="connsiteY3" fmla="*/ 1283233 h 1283233"/>
              <a:gd name="connsiteX4" fmla="*/ 649301 w 2193793"/>
              <a:gd name="connsiteY4" fmla="*/ 1283233 h 1283233"/>
              <a:gd name="connsiteX5" fmla="*/ 0 w 2193793"/>
              <a:gd name="connsiteY5" fmla="*/ 1283233 h 12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793" h="1283233">
                <a:moveTo>
                  <a:pt x="0" y="0"/>
                </a:moveTo>
                <a:lnTo>
                  <a:pt x="1421547" y="0"/>
                </a:lnTo>
                <a:lnTo>
                  <a:pt x="2193793" y="1283233"/>
                </a:lnTo>
                <a:lnTo>
                  <a:pt x="1421547" y="1283233"/>
                </a:lnTo>
                <a:lnTo>
                  <a:pt x="649301" y="1283233"/>
                </a:lnTo>
                <a:lnTo>
                  <a:pt x="0" y="1283233"/>
                </a:lnTo>
                <a:close/>
              </a:path>
            </a:pathLst>
          </a:custGeom>
          <a:solidFill>
            <a:srgbClr val="427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Freeform 7"/>
          <p:cNvSpPr/>
          <p:nvPr userDrawn="1"/>
        </p:nvSpPr>
        <p:spPr>
          <a:xfrm>
            <a:off x="-20488" y="-5574"/>
            <a:ext cx="6014037" cy="5882615"/>
          </a:xfrm>
          <a:custGeom>
            <a:avLst/>
            <a:gdLst>
              <a:gd name="connsiteX0" fmla="*/ 0 w 2193793"/>
              <a:gd name="connsiteY0" fmla="*/ 0 h 1283233"/>
              <a:gd name="connsiteX1" fmla="*/ 1421547 w 2193793"/>
              <a:gd name="connsiteY1" fmla="*/ 0 h 1283233"/>
              <a:gd name="connsiteX2" fmla="*/ 2193793 w 2193793"/>
              <a:gd name="connsiteY2" fmla="*/ 1283233 h 1283233"/>
              <a:gd name="connsiteX3" fmla="*/ 1421547 w 2193793"/>
              <a:gd name="connsiteY3" fmla="*/ 1283233 h 1283233"/>
              <a:gd name="connsiteX4" fmla="*/ 649301 w 2193793"/>
              <a:gd name="connsiteY4" fmla="*/ 1283233 h 1283233"/>
              <a:gd name="connsiteX5" fmla="*/ 0 w 2193793"/>
              <a:gd name="connsiteY5" fmla="*/ 1283233 h 1283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3793" h="1283233">
                <a:moveTo>
                  <a:pt x="0" y="0"/>
                </a:moveTo>
                <a:lnTo>
                  <a:pt x="1421547" y="0"/>
                </a:lnTo>
                <a:lnTo>
                  <a:pt x="2193793" y="1283233"/>
                </a:lnTo>
                <a:lnTo>
                  <a:pt x="1421547" y="1283233"/>
                </a:lnTo>
                <a:lnTo>
                  <a:pt x="649301" y="1283233"/>
                </a:lnTo>
                <a:lnTo>
                  <a:pt x="0" y="1283233"/>
                </a:lnTo>
                <a:close/>
              </a:path>
            </a:pathLst>
          </a:cu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 Placeholder 20"/>
          <p:cNvSpPr>
            <a:spLocks noGrp="1"/>
          </p:cNvSpPr>
          <p:nvPr>
            <p:ph type="body" sz="quarter" idx="13"/>
          </p:nvPr>
        </p:nvSpPr>
        <p:spPr>
          <a:xfrm>
            <a:off x="6372622" y="4202732"/>
            <a:ext cx="5345441" cy="760426"/>
          </a:xfrm>
        </p:spPr>
        <p:txBody>
          <a:bodyPr/>
          <a:lstStyle>
            <a:lvl1pPr algn="ctr">
              <a:spcBef>
                <a:spcPts val="1200"/>
              </a:spcBef>
              <a:spcAft>
                <a:spcPts val="600"/>
              </a:spcAft>
              <a:defRPr sz="2000" b="0">
                <a:solidFill>
                  <a:srgbClr val="575C60"/>
                </a:solidFill>
              </a:defRPr>
            </a:lvl1pPr>
            <a:lvl2pPr marL="0" algn="ctr">
              <a:defRPr b="1"/>
            </a:lvl2pPr>
            <a:lvl3pPr algn="ctr">
              <a:defRPr/>
            </a:lvl3pPr>
            <a:lvl4pPr algn="ctr">
              <a:defRPr/>
            </a:lvl4pPr>
            <a:lvl5pPr algn="ctr">
              <a:defRPr/>
            </a:lvl5pPr>
          </a:lstStyle>
          <a:p>
            <a:pPr lvl="0"/>
            <a:r>
              <a:rPr lang="en-US" dirty="0"/>
              <a:t>Edit Master text styles</a:t>
            </a:r>
          </a:p>
          <a:p>
            <a:pPr lvl="1"/>
            <a:r>
              <a:rPr lang="en-US" dirty="0"/>
              <a:t>Second level</a:t>
            </a:r>
          </a:p>
        </p:txBody>
      </p:sp>
      <p:cxnSp>
        <p:nvCxnSpPr>
          <p:cNvPr id="12" name="Straight Connector 11"/>
          <p:cNvCxnSpPr/>
          <p:nvPr userDrawn="1"/>
        </p:nvCxnSpPr>
        <p:spPr>
          <a:xfrm>
            <a:off x="6921529" y="3990378"/>
            <a:ext cx="4092024" cy="0"/>
          </a:xfrm>
          <a:prstGeom prst="line">
            <a:avLst/>
          </a:prstGeom>
          <a:ln w="12700">
            <a:solidFill>
              <a:srgbClr val="B5B6AB"/>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lvl1pPr>
              <a:defRPr>
                <a:solidFill>
                  <a:srgbClr val="575C60"/>
                </a:solidFill>
              </a:defRPr>
            </a:lvl1pPr>
          </a:lstStyle>
          <a:p>
            <a:fld id="{11AAFF7B-9F49-4B10-86EF-9181F5A7266E}" type="slidenum">
              <a:rPr lang="en-US" smtClean="0"/>
              <a:pPr/>
              <a:t>‹#›</a:t>
            </a:fld>
            <a:endParaRPr lang="en-US" dirty="0"/>
          </a:p>
        </p:txBody>
      </p:sp>
      <p:sp>
        <p:nvSpPr>
          <p:cNvPr id="25" name="Picture Placeholder 24"/>
          <p:cNvSpPr>
            <a:spLocks noGrp="1"/>
          </p:cNvSpPr>
          <p:nvPr>
            <p:ph type="pic" sz="quarter" idx="15"/>
          </p:nvPr>
        </p:nvSpPr>
        <p:spPr>
          <a:xfrm>
            <a:off x="7610297" y="399763"/>
            <a:ext cx="2263692" cy="1227248"/>
          </a:xfrm>
        </p:spPr>
        <p:txBody>
          <a:bodyPr/>
          <a:lstStyle/>
          <a:p>
            <a:endParaRPr lang="en-US"/>
          </a:p>
        </p:txBody>
      </p:sp>
      <p:pic>
        <p:nvPicPr>
          <p:cNvPr id="27" name="Picture 26"/>
          <p:cNvPicPr>
            <a:picLocks noChangeAspect="1"/>
          </p:cNvPicPr>
          <p:nvPr userDrawn="1"/>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44522" y="1169367"/>
            <a:ext cx="3647357" cy="3383915"/>
          </a:xfrm>
          <a:prstGeom prst="rect">
            <a:avLst/>
          </a:prstGeom>
        </p:spPr>
      </p:pic>
      <p:sp>
        <p:nvSpPr>
          <p:cNvPr id="30" name="Rectangle 29"/>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32" name="Picture 3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33" name="Picture 3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34" name="Straight Connector 33"/>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397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2" name="Straight Connector 11"/>
          <p:cNvCxnSpPr/>
          <p:nvPr/>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p:nvPr>
        </p:nvSpPr>
        <p:spPr>
          <a:xfrm>
            <a:off x="522514" y="175439"/>
            <a:ext cx="11228935" cy="1283789"/>
          </a:xfrm>
        </p:spPr>
        <p:txBody>
          <a:bodyPr>
            <a:normAutofit/>
          </a:bodyPr>
          <a:lstStyle>
            <a:lvl1pPr>
              <a:defRPr sz="3200"/>
            </a:lvl1pPr>
          </a:lstStyle>
          <a:p>
            <a:r>
              <a:rPr lang="en-US"/>
              <a:t>Click to edit Master title style</a:t>
            </a:r>
            <a:endParaRPr lang="en-US" dirty="0"/>
          </a:p>
        </p:txBody>
      </p:sp>
      <p:sp>
        <p:nvSpPr>
          <p:cNvPr id="3" name="Content Placeholder 2"/>
          <p:cNvSpPr>
            <a:spLocks noGrp="1"/>
          </p:cNvSpPr>
          <p:nvPr userDrawn="1">
            <p:ph idx="1"/>
          </p:nvPr>
        </p:nvSpPr>
        <p:spPr>
          <a:xfrm>
            <a:off x="522514" y="1575635"/>
            <a:ext cx="11228935" cy="4214210"/>
          </a:xfrm>
        </p:spPr>
        <p:txBody>
          <a:bodyPr/>
          <a:lstStyle>
            <a:lvl1pPr>
              <a:lnSpc>
                <a:spcPct val="100000"/>
              </a:lnSpc>
              <a:spcBef>
                <a:spcPts val="1000"/>
              </a:spcBef>
              <a:spcAft>
                <a:spcPts val="600"/>
              </a:spcAft>
              <a:defRPr/>
            </a:lvl1pPr>
            <a:lvl2pPr marL="742950" indent="-285750">
              <a:buClr>
                <a:schemeClr val="tx1"/>
              </a:buClr>
              <a:buFont typeface="Arial" panose="020B0604020202020204" pitchFamily="34" charset="0"/>
              <a:buChar char="•"/>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userDrawn="1">
            <p:ph type="sldNum" sz="quarter" idx="12"/>
          </p:nvPr>
        </p:nvSpPr>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22172161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slide">
    <p:spTree>
      <p:nvGrpSpPr>
        <p:cNvPr id="1" name=""/>
        <p:cNvGrpSpPr/>
        <p:nvPr/>
      </p:nvGrpSpPr>
      <p:grpSpPr>
        <a:xfrm>
          <a:off x="0" y="0"/>
          <a:ext cx="0" cy="0"/>
          <a:chOff x="0" y="0"/>
          <a:chExt cx="0" cy="0"/>
        </a:xfrm>
      </p:grpSpPr>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1" name="Straight Connector 10"/>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83077" y="965886"/>
            <a:ext cx="10515600" cy="2852737"/>
          </a:xfrm>
          <a:noFill/>
        </p:spPr>
        <p:txBody>
          <a:bodyPr anchor="b">
            <a:normAutofit/>
          </a:bodyPr>
          <a:lstStyle>
            <a:lvl1pPr>
              <a:defRPr sz="4000">
                <a:solidFill>
                  <a:srgbClr val="14548A"/>
                </a:solidFill>
              </a:defRPr>
            </a:lvl1pPr>
          </a:lstStyle>
          <a:p>
            <a:r>
              <a:rPr lang="en-US" dirty="0"/>
              <a:t>Click to edit Master title style</a:t>
            </a:r>
          </a:p>
        </p:txBody>
      </p:sp>
      <p:sp>
        <p:nvSpPr>
          <p:cNvPr id="3" name="Text Placeholder 2"/>
          <p:cNvSpPr>
            <a:spLocks noGrp="1"/>
          </p:cNvSpPr>
          <p:nvPr>
            <p:ph type="body" idx="1"/>
          </p:nvPr>
        </p:nvSpPr>
        <p:spPr>
          <a:xfrm>
            <a:off x="883077" y="3845611"/>
            <a:ext cx="10515600" cy="1500187"/>
          </a:xfrm>
          <a:noFill/>
        </p:spPr>
        <p:txBody>
          <a:bodyPr/>
          <a:lstStyle>
            <a:lvl1pPr marL="0" indent="0">
              <a:buNone/>
              <a:defRPr sz="2400">
                <a:solidFill>
                  <a:srgbClr val="575C6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10419973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Rectangle 11"/>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6" name="Straight Connector 15"/>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22514" y="175439"/>
            <a:ext cx="11228935" cy="1283789"/>
          </a:xfrm>
        </p:spPr>
        <p:txBody>
          <a:bodyPr>
            <a:normAutofit/>
          </a:bodyPr>
          <a:lstStyle>
            <a:lvl1pPr>
              <a:defRPr sz="3200"/>
            </a:lvl1pPr>
          </a:lstStyle>
          <a:p>
            <a:r>
              <a:rPr lang="en-US"/>
              <a:t>Click to edit Master title style</a:t>
            </a:r>
            <a:endParaRPr lang="en-US" dirty="0"/>
          </a:p>
        </p:txBody>
      </p:sp>
      <p:sp>
        <p:nvSpPr>
          <p:cNvPr id="19" name="Slide Number Placeholder 5"/>
          <p:cNvSpPr>
            <a:spLocks noGrp="1"/>
          </p:cNvSpPr>
          <p:nvPr>
            <p:ph type="sldNum" sz="quarter" idx="12"/>
          </p:nvPr>
        </p:nvSpPr>
        <p:spPr>
          <a:xfrm>
            <a:off x="4724400" y="6311900"/>
            <a:ext cx="2743200" cy="365125"/>
          </a:xfrm>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36630321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p:cNvSpPr/>
          <p:nvPr userDrawn="1"/>
        </p:nvSpPr>
        <p:spPr>
          <a:xfrm>
            <a:off x="0" y="1"/>
            <a:ext cx="12192000" cy="1366923"/>
          </a:xfrm>
          <a:prstGeom prst="rect">
            <a:avLst/>
          </a:pr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6" name="Straight Connector 15"/>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18" name="Title 1"/>
          <p:cNvSpPr>
            <a:spLocks noGrp="1"/>
          </p:cNvSpPr>
          <p:nvPr>
            <p:ph type="title"/>
          </p:nvPr>
        </p:nvSpPr>
        <p:spPr>
          <a:xfrm>
            <a:off x="522514" y="175439"/>
            <a:ext cx="11228935" cy="1283789"/>
          </a:xfrm>
        </p:spPr>
        <p:txBody>
          <a:bodyPr>
            <a:normAutofit/>
          </a:bodyPr>
          <a:lstStyle>
            <a:lvl1pPr>
              <a:defRPr sz="3200">
                <a:solidFill>
                  <a:schemeClr val="bg1"/>
                </a:solidFill>
              </a:defRPr>
            </a:lvl1pPr>
          </a:lstStyle>
          <a:p>
            <a:r>
              <a:rPr lang="en-US" dirty="0"/>
              <a:t>Click to edit Master title style</a:t>
            </a:r>
          </a:p>
        </p:txBody>
      </p:sp>
      <p:sp>
        <p:nvSpPr>
          <p:cNvPr id="19" name="Slide Number Placeholder 5"/>
          <p:cNvSpPr>
            <a:spLocks noGrp="1"/>
          </p:cNvSpPr>
          <p:nvPr>
            <p:ph type="sldNum" sz="quarter" idx="12"/>
          </p:nvPr>
        </p:nvSpPr>
        <p:spPr>
          <a:xfrm>
            <a:off x="4724400" y="6311900"/>
            <a:ext cx="2743200" cy="365125"/>
          </a:xfrm>
        </p:spPr>
        <p:txBody>
          <a:bodyPr/>
          <a:lstStyle/>
          <a:p>
            <a:fld id="{11AAFF7B-9F49-4B10-86EF-9181F5A7266E}" type="slidenum">
              <a:rPr lang="en-US" smtClean="0"/>
              <a:t>‹#›</a:t>
            </a:fld>
            <a:endParaRPr lang="en-US"/>
          </a:p>
        </p:txBody>
      </p:sp>
    </p:spTree>
    <p:extLst>
      <p:ext uri="{BB962C8B-B14F-4D97-AF65-F5344CB8AC3E}">
        <p14:creationId xmlns:p14="http://schemas.microsoft.com/office/powerpoint/2010/main" val="3046609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pecial Focus slide">
    <p:spTree>
      <p:nvGrpSpPr>
        <p:cNvPr id="1" name=""/>
        <p:cNvGrpSpPr/>
        <p:nvPr/>
      </p:nvGrpSpPr>
      <p:grpSpPr>
        <a:xfrm>
          <a:off x="0" y="0"/>
          <a:ext cx="0" cy="0"/>
          <a:chOff x="0" y="0"/>
          <a:chExt cx="0" cy="0"/>
        </a:xfrm>
      </p:grpSpPr>
      <p:sp>
        <p:nvSpPr>
          <p:cNvPr id="15" name="Content Placeholder 2"/>
          <p:cNvSpPr>
            <a:spLocks noGrp="1"/>
          </p:cNvSpPr>
          <p:nvPr>
            <p:ph idx="13"/>
          </p:nvPr>
        </p:nvSpPr>
        <p:spPr>
          <a:xfrm>
            <a:off x="522514" y="1575635"/>
            <a:ext cx="11228935" cy="4214210"/>
          </a:xfrm>
        </p:spPr>
        <p:txBody>
          <a:bodyPr/>
          <a:lstStyle>
            <a:lvl1pPr>
              <a:lnSpc>
                <a:spcPct val="100000"/>
              </a:lnSpc>
              <a:spcAft>
                <a:spcPts val="600"/>
              </a:spcAf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0" y="1"/>
            <a:ext cx="12192000" cy="1366923"/>
          </a:xfrm>
          <a:prstGeom prst="rect">
            <a:avLst/>
          </a:prstGeom>
          <a:solidFill>
            <a:srgbClr val="145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2" name="Straight Connector 11"/>
          <p:cNvCxnSpPr/>
          <p:nvPr/>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userDrawn="1">
            <p:ph type="sldNum" sz="quarter" idx="12"/>
          </p:nvPr>
        </p:nvSpPr>
        <p:spPr/>
        <p:txBody>
          <a:bodyPr/>
          <a:lstStyle/>
          <a:p>
            <a:fld id="{11AAFF7B-9F49-4B10-86EF-9181F5A7266E}" type="slidenum">
              <a:rPr lang="en-US" smtClean="0"/>
              <a:t>‹#›</a:t>
            </a:fld>
            <a:endParaRPr lang="en-US"/>
          </a:p>
        </p:txBody>
      </p:sp>
      <p:sp>
        <p:nvSpPr>
          <p:cNvPr id="16" name="Title 1"/>
          <p:cNvSpPr>
            <a:spLocks noGrp="1"/>
          </p:cNvSpPr>
          <p:nvPr>
            <p:ph type="title"/>
          </p:nvPr>
        </p:nvSpPr>
        <p:spPr>
          <a:xfrm>
            <a:off x="522514" y="175439"/>
            <a:ext cx="11228935" cy="1283789"/>
          </a:xfrm>
        </p:spPr>
        <p:txBody>
          <a:bodyPr>
            <a:normAutofit/>
          </a:bodyPr>
          <a:lstStyle>
            <a:lvl1pPr>
              <a:defRPr sz="3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732001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016000" y="1600200"/>
            <a:ext cx="10672064"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Title 10"/>
          <p:cNvSpPr>
            <a:spLocks noGrp="1"/>
          </p:cNvSpPr>
          <p:nvPr>
            <p:ph type="title"/>
          </p:nvPr>
        </p:nvSpPr>
        <p:spPr/>
        <p:txBody>
          <a:bodyPr/>
          <a:lstStyle/>
          <a:p>
            <a:r>
              <a:rPr lang="en-US"/>
              <a:t>Click to edit Master title style</a:t>
            </a:r>
          </a:p>
        </p:txBody>
      </p:sp>
      <p:sp>
        <p:nvSpPr>
          <p:cNvPr id="12" name="Date Placeholder 11"/>
          <p:cNvSpPr>
            <a:spLocks noGrp="1"/>
          </p:cNvSpPr>
          <p:nvPr>
            <p:ph type="dt" sz="half" idx="10"/>
          </p:nvPr>
        </p:nvSpPr>
        <p:spPr/>
        <p:txBody>
          <a:bodyPr/>
          <a:lstStyle/>
          <a:p>
            <a:fld id="{DA480A42-1B47-4A74-9A1D-F67E9D003F15}" type="datetimeFigureOut">
              <a:rPr lang="en-US" smtClean="0"/>
              <a:pPr/>
              <a:t>10/17/2023</a:t>
            </a:fld>
            <a:endParaRPr lang="en-US"/>
          </a:p>
        </p:txBody>
      </p:sp>
      <p:sp>
        <p:nvSpPr>
          <p:cNvPr id="13" name="Slide Number Placeholder 12"/>
          <p:cNvSpPr>
            <a:spLocks noGrp="1"/>
          </p:cNvSpPr>
          <p:nvPr>
            <p:ph type="sldNum" sz="quarter" idx="11"/>
          </p:nvPr>
        </p:nvSpPr>
        <p:spPr/>
        <p:txBody>
          <a:bodyPr/>
          <a:lstStyle/>
          <a:p>
            <a:fld id="{4024F9E6-8BD1-4849-86DE-3CD23B63DC4B}"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3534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44774A43-06A1-0C8E-AC6C-03F94C44C6C0}"/>
              </a:ext>
            </a:extLst>
          </p:cNvPr>
          <p:cNvSpPr>
            <a:spLocks noGrp="1"/>
          </p:cNvSpPr>
          <p:nvPr>
            <p:ph type="pic" sz="quarter" idx="10"/>
          </p:nvPr>
        </p:nvSpPr>
        <p:spPr>
          <a:xfrm>
            <a:off x="4625009"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dirty="0"/>
          </a:p>
        </p:txBody>
      </p:sp>
      <p:sp>
        <p:nvSpPr>
          <p:cNvPr id="16" name="Picture Placeholder 15">
            <a:extLst>
              <a:ext uri="{FF2B5EF4-FFF2-40B4-BE49-F238E27FC236}">
                <a16:creationId xmlns:a16="http://schemas.microsoft.com/office/drawing/2014/main" id="{CB53F2F4-4576-C247-FDB0-9027B90376BE}"/>
              </a:ext>
            </a:extLst>
          </p:cNvPr>
          <p:cNvSpPr>
            <a:spLocks noGrp="1"/>
          </p:cNvSpPr>
          <p:nvPr>
            <p:ph type="pic" sz="quarter" idx="11"/>
          </p:nvPr>
        </p:nvSpPr>
        <p:spPr>
          <a:xfrm>
            <a:off x="7001332"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E1D1BC2E-30E2-E0DA-546A-BBEE8D2BD581}"/>
              </a:ext>
            </a:extLst>
          </p:cNvPr>
          <p:cNvSpPr>
            <a:spLocks noGrp="1"/>
          </p:cNvSpPr>
          <p:nvPr>
            <p:ph type="pic" sz="quarter" idx="12"/>
          </p:nvPr>
        </p:nvSpPr>
        <p:spPr>
          <a:xfrm>
            <a:off x="9377655" y="1976652"/>
            <a:ext cx="2257508" cy="1601432"/>
          </a:xfrm>
          <a:custGeom>
            <a:avLst/>
            <a:gdLst>
              <a:gd name="connsiteX0" fmla="*/ 0 w 2257508"/>
              <a:gd name="connsiteY0" fmla="*/ 0 h 1601432"/>
              <a:gd name="connsiteX1" fmla="*/ 2257508 w 2257508"/>
              <a:gd name="connsiteY1" fmla="*/ 0 h 1601432"/>
              <a:gd name="connsiteX2" fmla="*/ 2257508 w 2257508"/>
              <a:gd name="connsiteY2" fmla="*/ 1601432 h 1601432"/>
              <a:gd name="connsiteX3" fmla="*/ 0 w 2257508"/>
              <a:gd name="connsiteY3" fmla="*/ 1601432 h 1601432"/>
            </a:gdLst>
            <a:ahLst/>
            <a:cxnLst>
              <a:cxn ang="0">
                <a:pos x="connsiteX0" y="connsiteY0"/>
              </a:cxn>
              <a:cxn ang="0">
                <a:pos x="connsiteX1" y="connsiteY1"/>
              </a:cxn>
              <a:cxn ang="0">
                <a:pos x="connsiteX2" y="connsiteY2"/>
              </a:cxn>
              <a:cxn ang="0">
                <a:pos x="connsiteX3" y="connsiteY3"/>
              </a:cxn>
            </a:cxnLst>
            <a:rect l="l" t="t" r="r" b="b"/>
            <a:pathLst>
              <a:path w="2257508" h="1601432">
                <a:moveTo>
                  <a:pt x="0" y="0"/>
                </a:moveTo>
                <a:lnTo>
                  <a:pt x="2257508" y="0"/>
                </a:lnTo>
                <a:lnTo>
                  <a:pt x="2257508" y="1601432"/>
                </a:lnTo>
                <a:lnTo>
                  <a:pt x="0" y="1601432"/>
                </a:lnTo>
                <a:close/>
              </a:path>
            </a:pathLst>
          </a:custGeom>
        </p:spPr>
        <p:txBody>
          <a:bodyPr wrap="square">
            <a:noAutofit/>
          </a:bodyPr>
          <a:lstStyle>
            <a:lvl1pPr>
              <a:defRPr sz="10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3781032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sp>
        <p:nvSpPr>
          <p:cNvPr id="19" name="Text Placeholder 18"/>
          <p:cNvSpPr>
            <a:spLocks noGrp="1"/>
          </p:cNvSpPr>
          <p:nvPr>
            <p:ph type="body" sz="quarter" idx="12"/>
          </p:nvPr>
        </p:nvSpPr>
        <p:spPr>
          <a:xfrm>
            <a:off x="3241799" y="1853889"/>
            <a:ext cx="4954503" cy="3009089"/>
          </a:xfrm>
        </p:spPr>
        <p:txBody>
          <a:bodyPr/>
          <a:lstStyle>
            <a:lvl1pPr>
              <a:lnSpc>
                <a:spcPct val="100000"/>
              </a:lnSpc>
              <a:spcAft>
                <a:spcPts val="600"/>
              </a:spcAft>
              <a:defRPr b="1"/>
            </a:lvl1pPr>
          </a:lstStyle>
          <a:p>
            <a:pPr lvl="0"/>
            <a:r>
              <a:rPr lang="en-US" dirty="0"/>
              <a:t>Edit Master text styles</a:t>
            </a:r>
          </a:p>
        </p:txBody>
      </p:sp>
      <p:sp>
        <p:nvSpPr>
          <p:cNvPr id="5" name="Rectangle 4"/>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6"/>
          <p:cNvSpPr txBox="1">
            <a:spLocks/>
          </p:cNvSpPr>
          <p:nvPr userDrawn="1"/>
        </p:nvSpPr>
        <p:spPr>
          <a:xfrm>
            <a:off x="4724400" y="6311900"/>
            <a:ext cx="27432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1AAFF7B-9F49-4B10-86EF-9181F5A7266E}" type="slidenum">
              <a:rPr lang="en-US" sz="1200" smtClean="0"/>
              <a:pPr/>
              <a:t>‹#›</a:t>
            </a:fld>
            <a:endParaRPr lang="en-US" sz="120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8573" y="6085756"/>
            <a:ext cx="843708" cy="58697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100" y="6118025"/>
            <a:ext cx="785448" cy="51411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68753" y="5990728"/>
            <a:ext cx="1900473" cy="860547"/>
          </a:xfrm>
          <a:prstGeom prst="rect">
            <a:avLst/>
          </a:prstGeom>
        </p:spPr>
      </p:pic>
      <p:cxnSp>
        <p:nvCxnSpPr>
          <p:cNvPr id="10" name="Straight Connector 9"/>
          <p:cNvCxnSpPr/>
          <p:nvPr userDrawn="1"/>
        </p:nvCxnSpPr>
        <p:spPr>
          <a:xfrm flipH="1">
            <a:off x="1443058" y="6076008"/>
            <a:ext cx="1" cy="596723"/>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0"/>
          </p:nvPr>
        </p:nvSpPr>
        <p:spPr/>
        <p:txBody>
          <a:bodyPr/>
          <a:lstStyle/>
          <a:p>
            <a:fld id="{11AAFF7B-9F49-4B10-86EF-9181F5A7266E}" type="slidenum">
              <a:rPr lang="en-US" smtClean="0"/>
              <a:pPr/>
              <a:t>‹#›</a:t>
            </a:fld>
            <a:endParaRPr lang="en-US"/>
          </a:p>
        </p:txBody>
      </p:sp>
      <p:cxnSp>
        <p:nvCxnSpPr>
          <p:cNvPr id="12" name="Straight Connector 11"/>
          <p:cNvCxnSpPr/>
          <p:nvPr userDrawn="1"/>
        </p:nvCxnSpPr>
        <p:spPr>
          <a:xfrm>
            <a:off x="2846259" y="1870321"/>
            <a:ext cx="0" cy="32806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Picture Placeholder 23"/>
          <p:cNvSpPr>
            <a:spLocks noGrp="1"/>
          </p:cNvSpPr>
          <p:nvPr>
            <p:ph type="pic" sz="quarter" idx="13"/>
          </p:nvPr>
        </p:nvSpPr>
        <p:spPr>
          <a:xfrm>
            <a:off x="838200" y="1870322"/>
            <a:ext cx="1661672" cy="1364657"/>
          </a:xfrm>
        </p:spPr>
        <p:txBody>
          <a:bodyPr/>
          <a:lstStyle/>
          <a:p>
            <a:endParaRPr lang="en-US"/>
          </a:p>
        </p:txBody>
      </p:sp>
      <p:sp>
        <p:nvSpPr>
          <p:cNvPr id="14" name="Title 1"/>
          <p:cNvSpPr>
            <a:spLocks noGrp="1"/>
          </p:cNvSpPr>
          <p:nvPr>
            <p:ph type="title"/>
          </p:nvPr>
        </p:nvSpPr>
        <p:spPr>
          <a:xfrm>
            <a:off x="522514" y="175439"/>
            <a:ext cx="11228935" cy="1283789"/>
          </a:xfrm>
        </p:spPr>
        <p:txBody>
          <a:bodyPr>
            <a:normAutofit/>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21790197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Rectangle 8"/>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5" name="Group 14"/>
          <p:cNvGrpSpPr/>
          <p:nvPr userDrawn="1"/>
        </p:nvGrpSpPr>
        <p:grpSpPr>
          <a:xfrm>
            <a:off x="-10245" y="1075766"/>
            <a:ext cx="12202245" cy="4681639"/>
            <a:chOff x="-7684" y="1075765"/>
            <a:chExt cx="9151684" cy="4681639"/>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5718"/>
            <a:stretch/>
          </p:blipFill>
          <p:spPr>
            <a:xfrm>
              <a:off x="-7684" y="4052086"/>
              <a:ext cx="9144000" cy="1705318"/>
            </a:xfrm>
            <a:prstGeom prst="rect">
              <a:avLst/>
            </a:prstGeom>
          </p:spPr>
        </p:pic>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1611" b="65331"/>
            <a:stretch/>
          </p:blipFill>
          <p:spPr>
            <a:xfrm>
              <a:off x="-7684" y="2330742"/>
              <a:ext cx="9144000" cy="1644384"/>
            </a:xfrm>
            <a:prstGeom prst="rect">
              <a:avLst/>
            </a:prstGeom>
          </p:spPr>
        </p:pic>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t="35595" b="35982"/>
            <a:stretch/>
          </p:blipFill>
          <p:spPr>
            <a:xfrm>
              <a:off x="0" y="1075765"/>
              <a:ext cx="9144000" cy="1413862"/>
            </a:xfrm>
            <a:prstGeom prst="rect">
              <a:avLst/>
            </a:prstGeom>
          </p:spPr>
        </p:pic>
      </p:grpSp>
      <p:sp>
        <p:nvSpPr>
          <p:cNvPr id="3" name="Slide Number Placeholder 2"/>
          <p:cNvSpPr>
            <a:spLocks noGrp="1"/>
          </p:cNvSpPr>
          <p:nvPr userDrawn="1">
            <p:ph type="sldNum" sz="quarter" idx="10"/>
          </p:nvPr>
        </p:nvSpPr>
        <p:spPr/>
        <p:txBody>
          <a:bodyPr/>
          <a:lstStyle/>
          <a:p>
            <a:fld id="{11AAFF7B-9F49-4B10-86EF-9181F5A7266E}" type="slidenum">
              <a:rPr lang="en-US" smtClean="0"/>
              <a:pPr/>
              <a:t>‹#›</a:t>
            </a:fld>
            <a:endParaRPr lang="en-US"/>
          </a:p>
        </p:txBody>
      </p:sp>
      <p:sp>
        <p:nvSpPr>
          <p:cNvPr id="4" name="Title 1"/>
          <p:cNvSpPr>
            <a:spLocks noGrp="1"/>
          </p:cNvSpPr>
          <p:nvPr userDrawn="1">
            <p:ph type="title"/>
          </p:nvPr>
        </p:nvSpPr>
        <p:spPr>
          <a:xfrm>
            <a:off x="522514" y="175439"/>
            <a:ext cx="11228935" cy="1283789"/>
          </a:xfrm>
        </p:spPr>
        <p:txBody>
          <a:bodyPr>
            <a:normAutofit/>
          </a:bodyPr>
          <a:lstStyle>
            <a:lvl1pPr algn="ctr">
              <a:defRPr sz="3200"/>
            </a:lvl1pPr>
          </a:lstStyle>
          <a:p>
            <a:r>
              <a:rPr lang="en-US"/>
              <a:t>Click to edit Master title style</a:t>
            </a:r>
            <a:endParaRPr lang="en-US" dirty="0"/>
          </a:p>
        </p:txBody>
      </p:sp>
      <p:cxnSp>
        <p:nvCxnSpPr>
          <p:cNvPr id="10" name="Straight Connector 9"/>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8079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Connect With Us slide">
    <p:spTree>
      <p:nvGrpSpPr>
        <p:cNvPr id="1" name=""/>
        <p:cNvGrpSpPr/>
        <p:nvPr/>
      </p:nvGrpSpPr>
      <p:grpSpPr>
        <a:xfrm>
          <a:off x="0" y="0"/>
          <a:ext cx="0" cy="0"/>
          <a:chOff x="0" y="0"/>
          <a:chExt cx="0" cy="0"/>
        </a:xfrm>
      </p:grpSpPr>
      <p:sp>
        <p:nvSpPr>
          <p:cNvPr id="5" name="Rectangle 4"/>
          <p:cNvSpPr/>
          <p:nvPr userDrawn="1"/>
        </p:nvSpPr>
        <p:spPr>
          <a:xfrm>
            <a:off x="-10245" y="5877043"/>
            <a:ext cx="12192000" cy="980957"/>
          </a:xfrm>
          <a:prstGeom prst="rect">
            <a:avLst/>
          </a:prstGeom>
          <a:solidFill>
            <a:srgbClr val="F6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6" name="Straight Connector 5"/>
          <p:cNvCxnSpPr/>
          <p:nvPr userDrawn="1"/>
        </p:nvCxnSpPr>
        <p:spPr>
          <a:xfrm>
            <a:off x="-10245" y="5877042"/>
            <a:ext cx="12212489" cy="0"/>
          </a:xfrm>
          <a:prstGeom prst="line">
            <a:avLst/>
          </a:prstGeom>
          <a:ln w="12700">
            <a:solidFill>
              <a:srgbClr val="14548A"/>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655704" y="6182854"/>
            <a:ext cx="2827725" cy="369332"/>
          </a:xfrm>
          <a:prstGeom prst="rect">
            <a:avLst/>
          </a:prstGeom>
          <a:noFill/>
        </p:spPr>
        <p:txBody>
          <a:bodyPr wrap="square" rtlCol="0">
            <a:spAutoFit/>
          </a:bodyPr>
          <a:lstStyle/>
          <a:p>
            <a:r>
              <a:rPr lang="en-US" sz="1800" b="1" dirty="0"/>
              <a:t>www.ggfoa.org</a:t>
            </a:r>
          </a:p>
        </p:txBody>
      </p:sp>
      <p:sp>
        <p:nvSpPr>
          <p:cNvPr id="8" name="TextBox 7"/>
          <p:cNvSpPr txBox="1"/>
          <p:nvPr userDrawn="1"/>
        </p:nvSpPr>
        <p:spPr>
          <a:xfrm>
            <a:off x="8370475" y="6182854"/>
            <a:ext cx="3317796" cy="369332"/>
          </a:xfrm>
          <a:prstGeom prst="rect">
            <a:avLst/>
          </a:prstGeom>
          <a:noFill/>
        </p:spPr>
        <p:txBody>
          <a:bodyPr wrap="square" rtlCol="0">
            <a:spAutoFit/>
          </a:bodyPr>
          <a:lstStyle/>
          <a:p>
            <a:r>
              <a:rPr lang="en-US" sz="1800" b="1" dirty="0"/>
              <a:t>www.cviog.uga.edu</a:t>
            </a:r>
          </a:p>
        </p:txBody>
      </p:sp>
      <p:sp>
        <p:nvSpPr>
          <p:cNvPr id="2" name="TextBox 1"/>
          <p:cNvSpPr txBox="1"/>
          <p:nvPr userDrawn="1"/>
        </p:nvSpPr>
        <p:spPr>
          <a:xfrm>
            <a:off x="655704" y="1768345"/>
            <a:ext cx="11095744" cy="3170099"/>
          </a:xfrm>
          <a:prstGeom prst="rect">
            <a:avLst/>
          </a:prstGeom>
          <a:noFill/>
        </p:spPr>
        <p:txBody>
          <a:bodyPr wrap="square" rtlCol="0">
            <a:spAutoFit/>
          </a:bodyPr>
          <a:lstStyle/>
          <a:p>
            <a:endParaRPr lang="en-US" sz="1800" dirty="0"/>
          </a:p>
          <a:p>
            <a:endParaRPr lang="en-US" sz="1800" dirty="0"/>
          </a:p>
          <a:p>
            <a:endParaRPr lang="en-US" sz="1800" dirty="0"/>
          </a:p>
          <a:p>
            <a:endParaRPr lang="en-US" sz="1800" dirty="0"/>
          </a:p>
          <a:p>
            <a:endParaRPr lang="en-US" sz="1600" dirty="0"/>
          </a:p>
          <a:p>
            <a:r>
              <a:rPr lang="en-US" sz="1600" dirty="0"/>
              <a:t>  facebook.com				</a:t>
            </a:r>
            <a:r>
              <a:rPr lang="en-US" sz="1600" baseline="0" dirty="0"/>
              <a:t>             Carl Vinson                                    </a:t>
            </a:r>
            <a:endParaRPr lang="en-US" sz="1600" dirty="0"/>
          </a:p>
          <a:p>
            <a:r>
              <a:rPr lang="en-US" sz="1600" dirty="0"/>
              <a:t>  /</a:t>
            </a:r>
            <a:r>
              <a:rPr lang="en-US" sz="1600" dirty="0" err="1"/>
              <a:t>Vinson</a:t>
            </a:r>
            <a:r>
              <a:rPr lang="en-US" sz="1600" baseline="0" dirty="0" err="1"/>
              <a:t>Institute</a:t>
            </a:r>
            <a:r>
              <a:rPr lang="en-US" sz="1600" baseline="0" dirty="0"/>
              <a:t>                       Institute of Government                     @CVIOG_UGA</a:t>
            </a:r>
          </a:p>
          <a:p>
            <a:endParaRPr lang="en-US" sz="1600" baseline="0" dirty="0"/>
          </a:p>
          <a:p>
            <a:endParaRPr lang="en-US" sz="1600" baseline="0" dirty="0"/>
          </a:p>
          <a:p>
            <a:endParaRPr lang="en-US" sz="1600" baseline="0" dirty="0"/>
          </a:p>
          <a:p>
            <a:r>
              <a:rPr lang="en-US" sz="1600" baseline="0" dirty="0"/>
              <a:t>  facebook.com                            Government Finance</a:t>
            </a:r>
          </a:p>
          <a:p>
            <a:r>
              <a:rPr lang="en-US" sz="1600" baseline="0" dirty="0"/>
              <a:t>  /GGFOA                                     Officers Association                        @GGFOA</a:t>
            </a:r>
            <a:endParaRPr lang="en-US" sz="1600" dirty="0"/>
          </a:p>
        </p:txBody>
      </p:sp>
      <p:cxnSp>
        <p:nvCxnSpPr>
          <p:cNvPr id="11" name="Straight Connector 10"/>
          <p:cNvCxnSpPr/>
          <p:nvPr userDrawn="1"/>
        </p:nvCxnSpPr>
        <p:spPr>
          <a:xfrm>
            <a:off x="3909500" y="1527240"/>
            <a:ext cx="0" cy="4080072"/>
          </a:xfrm>
          <a:prstGeom prst="line">
            <a:avLst/>
          </a:prstGeom>
        </p:spPr>
        <p:style>
          <a:lnRef idx="1">
            <a:schemeClr val="accent3"/>
          </a:lnRef>
          <a:fillRef idx="0">
            <a:schemeClr val="accent3"/>
          </a:fillRef>
          <a:effectRef idx="0">
            <a:schemeClr val="accent3"/>
          </a:effectRef>
          <a:fontRef idx="minor">
            <a:schemeClr val="tx1"/>
          </a:fontRef>
        </p:style>
      </p:cxnSp>
      <p:cxnSp>
        <p:nvCxnSpPr>
          <p:cNvPr id="12" name="Straight Connector 11"/>
          <p:cNvCxnSpPr/>
          <p:nvPr userDrawn="1"/>
        </p:nvCxnSpPr>
        <p:spPr>
          <a:xfrm>
            <a:off x="8412459" y="1527240"/>
            <a:ext cx="0" cy="4080072"/>
          </a:xfrm>
          <a:prstGeom prst="line">
            <a:avLst/>
          </a:prstGeom>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l="9285" t="10066" r="10323" b="10665"/>
          <a:stretch/>
        </p:blipFill>
        <p:spPr>
          <a:xfrm>
            <a:off x="5483140" y="1691794"/>
            <a:ext cx="1440872" cy="106554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89431" y="1772596"/>
            <a:ext cx="1312988" cy="984741"/>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59707" y="1671966"/>
            <a:ext cx="1440872" cy="1085371"/>
          </a:xfrm>
          <a:prstGeom prst="rect">
            <a:avLst/>
          </a:prstGeom>
        </p:spPr>
      </p:pic>
      <p:sp>
        <p:nvSpPr>
          <p:cNvPr id="19" name="Title 1"/>
          <p:cNvSpPr>
            <a:spLocks noGrp="1"/>
          </p:cNvSpPr>
          <p:nvPr>
            <p:ph type="title"/>
          </p:nvPr>
        </p:nvSpPr>
        <p:spPr>
          <a:xfrm>
            <a:off x="522514" y="175439"/>
            <a:ext cx="11228935" cy="1283789"/>
          </a:xfrm>
        </p:spPr>
        <p:txBody>
          <a:bodyPr>
            <a:normAutofit/>
          </a:bodyPr>
          <a:lstStyle>
            <a:lvl1pPr algn="ctr">
              <a:defRPr sz="3200"/>
            </a:lvl1pPr>
          </a:lstStyle>
          <a:p>
            <a:r>
              <a:rPr lang="en-US"/>
              <a:t>Click to edit Master title style</a:t>
            </a:r>
            <a:endParaRPr lang="en-US" dirty="0"/>
          </a:p>
        </p:txBody>
      </p:sp>
    </p:spTree>
    <p:extLst>
      <p:ext uri="{BB962C8B-B14F-4D97-AF65-F5344CB8AC3E}">
        <p14:creationId xmlns:p14="http://schemas.microsoft.com/office/powerpoint/2010/main" val="324072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BDD94EB2-BD19-1126-B144-91B8808C9BC1}"/>
              </a:ext>
            </a:extLst>
          </p:cNvPr>
          <p:cNvSpPr>
            <a:spLocks noGrp="1"/>
          </p:cNvSpPr>
          <p:nvPr>
            <p:ph type="pic" sz="quarter" idx="10"/>
          </p:nvPr>
        </p:nvSpPr>
        <p:spPr>
          <a:xfrm>
            <a:off x="6560458" y="1621363"/>
            <a:ext cx="4615543" cy="2054993"/>
          </a:xfrm>
          <a:custGeom>
            <a:avLst/>
            <a:gdLst>
              <a:gd name="connsiteX0" fmla="*/ 0 w 4615543"/>
              <a:gd name="connsiteY0" fmla="*/ 0 h 2054993"/>
              <a:gd name="connsiteX1" fmla="*/ 4615543 w 4615543"/>
              <a:gd name="connsiteY1" fmla="*/ 0 h 2054993"/>
              <a:gd name="connsiteX2" fmla="*/ 4615543 w 4615543"/>
              <a:gd name="connsiteY2" fmla="*/ 2054993 h 2054993"/>
              <a:gd name="connsiteX3" fmla="*/ 0 w 4615543"/>
              <a:gd name="connsiteY3" fmla="*/ 2054993 h 2054993"/>
            </a:gdLst>
            <a:ahLst/>
            <a:cxnLst>
              <a:cxn ang="0">
                <a:pos x="connsiteX0" y="connsiteY0"/>
              </a:cxn>
              <a:cxn ang="0">
                <a:pos x="connsiteX1" y="connsiteY1"/>
              </a:cxn>
              <a:cxn ang="0">
                <a:pos x="connsiteX2" y="connsiteY2"/>
              </a:cxn>
              <a:cxn ang="0">
                <a:pos x="connsiteX3" y="connsiteY3"/>
              </a:cxn>
            </a:cxnLst>
            <a:rect l="l" t="t" r="r" b="b"/>
            <a:pathLst>
              <a:path w="4615543" h="2054993">
                <a:moveTo>
                  <a:pt x="0" y="0"/>
                </a:moveTo>
                <a:lnTo>
                  <a:pt x="4615543" y="0"/>
                </a:lnTo>
                <a:lnTo>
                  <a:pt x="4615543" y="2054993"/>
                </a:lnTo>
                <a:lnTo>
                  <a:pt x="0" y="2054993"/>
                </a:lnTo>
                <a:close/>
              </a:path>
            </a:pathLst>
          </a:custGeom>
        </p:spPr>
        <p:txBody>
          <a:bodyPr wrap="square">
            <a:noAutofit/>
          </a:bodyPr>
          <a:lstStyle>
            <a:lvl1pPr>
              <a:defRPr sz="1500"/>
            </a:lvl1pPr>
          </a:lstStyle>
          <a:p>
            <a:endParaRPr lang="en-US"/>
          </a:p>
        </p:txBody>
      </p:sp>
      <p:sp>
        <p:nvSpPr>
          <p:cNvPr id="12" name="Picture Placeholder 11">
            <a:extLst>
              <a:ext uri="{FF2B5EF4-FFF2-40B4-BE49-F238E27FC236}">
                <a16:creationId xmlns:a16="http://schemas.microsoft.com/office/drawing/2014/main" id="{CB2FD7F6-ECDF-A321-0B85-5744AC0A2406}"/>
              </a:ext>
            </a:extLst>
          </p:cNvPr>
          <p:cNvSpPr>
            <a:spLocks noGrp="1"/>
          </p:cNvSpPr>
          <p:nvPr>
            <p:ph type="pic" sz="quarter" idx="11"/>
          </p:nvPr>
        </p:nvSpPr>
        <p:spPr>
          <a:xfrm>
            <a:off x="6560458" y="3871077"/>
            <a:ext cx="4615543" cy="2054993"/>
          </a:xfrm>
          <a:custGeom>
            <a:avLst/>
            <a:gdLst>
              <a:gd name="connsiteX0" fmla="*/ 0 w 4615543"/>
              <a:gd name="connsiteY0" fmla="*/ 0 h 2054993"/>
              <a:gd name="connsiteX1" fmla="*/ 4615543 w 4615543"/>
              <a:gd name="connsiteY1" fmla="*/ 0 h 2054993"/>
              <a:gd name="connsiteX2" fmla="*/ 4615543 w 4615543"/>
              <a:gd name="connsiteY2" fmla="*/ 2054993 h 2054993"/>
              <a:gd name="connsiteX3" fmla="*/ 0 w 4615543"/>
              <a:gd name="connsiteY3" fmla="*/ 2054993 h 2054993"/>
            </a:gdLst>
            <a:ahLst/>
            <a:cxnLst>
              <a:cxn ang="0">
                <a:pos x="connsiteX0" y="connsiteY0"/>
              </a:cxn>
              <a:cxn ang="0">
                <a:pos x="connsiteX1" y="connsiteY1"/>
              </a:cxn>
              <a:cxn ang="0">
                <a:pos x="connsiteX2" y="connsiteY2"/>
              </a:cxn>
              <a:cxn ang="0">
                <a:pos x="connsiteX3" y="connsiteY3"/>
              </a:cxn>
            </a:cxnLst>
            <a:rect l="l" t="t" r="r" b="b"/>
            <a:pathLst>
              <a:path w="4615543" h="2054993">
                <a:moveTo>
                  <a:pt x="0" y="0"/>
                </a:moveTo>
                <a:lnTo>
                  <a:pt x="4615543" y="0"/>
                </a:lnTo>
                <a:lnTo>
                  <a:pt x="4615543" y="2054993"/>
                </a:lnTo>
                <a:lnTo>
                  <a:pt x="0" y="2054993"/>
                </a:lnTo>
                <a:close/>
              </a:path>
            </a:pathLst>
          </a:custGeom>
        </p:spPr>
        <p:txBody>
          <a:bodyPr wrap="square">
            <a:noAutofit/>
          </a:bodyPr>
          <a:lstStyle>
            <a:lvl1pPr>
              <a:defRPr sz="1500"/>
            </a:lvl1pPr>
          </a:lstStyle>
          <a:p>
            <a:endParaRPr lang="en-US"/>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
        <p:nvSpPr>
          <p:cNvPr id="13" name="Footer Placeholder 4">
            <a:extLst>
              <a:ext uri="{FF2B5EF4-FFF2-40B4-BE49-F238E27FC236}">
                <a16:creationId xmlns:a16="http://schemas.microsoft.com/office/drawing/2014/main" id="{E026706C-E833-4A06-B637-7E86AD724F97}"/>
              </a:ext>
            </a:extLst>
          </p:cNvPr>
          <p:cNvSpPr>
            <a:spLocks noGrp="1"/>
          </p:cNvSpPr>
          <p:nvPr>
            <p:ph type="ftr" sz="quarter" idx="3"/>
          </p:nvPr>
        </p:nvSpPr>
        <p:spPr>
          <a:xfrm>
            <a:off x="457200" y="6147196"/>
            <a:ext cx="3009900" cy="365125"/>
          </a:xfrm>
          <a:prstGeom prst="rect">
            <a:avLst/>
          </a:prstGeom>
        </p:spPr>
        <p:txBody>
          <a:bodyPr vert="horz" lIns="91440" tIns="45720" rIns="91440" bIns="45720" rtlCol="0" anchor="ctr"/>
          <a:lstStyle>
            <a:lvl1pPr algn="l">
              <a:defRPr sz="14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solidFill>
                  <a:schemeClr val="tx1"/>
                </a:solidFill>
                <a:latin typeface="Open Sans bold" panose="020B0806030504020204" pitchFamily="34" charset="0"/>
                <a:ea typeface="Open Sans bold" panose="020B0806030504020204" pitchFamily="34" charset="0"/>
                <a:cs typeface="Open Sans bold" panose="020B0806030504020204" pitchFamily="34" charset="0"/>
              </a:rPr>
              <a:t>BS&amp;A Software| </a:t>
            </a:r>
            <a:r>
              <a:rPr lang="en-US" dirty="0">
                <a:solidFill>
                  <a:schemeClr val="accent1"/>
                </a:solidFill>
              </a:rPr>
              <a:t>Date</a:t>
            </a:r>
          </a:p>
        </p:txBody>
      </p:sp>
    </p:spTree>
    <p:extLst>
      <p:ext uri="{BB962C8B-B14F-4D97-AF65-F5344CB8AC3E}">
        <p14:creationId xmlns:p14="http://schemas.microsoft.com/office/powerpoint/2010/main" val="424993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204666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728722DE-8A69-48A9-A01D-9A09400A1474}"/>
              </a:ext>
            </a:extLst>
          </p:cNvPr>
          <p:cNvSpPr>
            <a:spLocks noGrp="1"/>
          </p:cNvSpPr>
          <p:nvPr>
            <p:ph type="pic" sz="quarter" idx="10"/>
          </p:nvPr>
        </p:nvSpPr>
        <p:spPr>
          <a:xfrm>
            <a:off x="5044164" y="1622877"/>
            <a:ext cx="6731001" cy="4376739"/>
          </a:xfrm>
          <a:custGeom>
            <a:avLst/>
            <a:gdLst>
              <a:gd name="connsiteX0" fmla="*/ 2517775 w 6731001"/>
              <a:gd name="connsiteY0" fmla="*/ 2720975 h 4376739"/>
              <a:gd name="connsiteX1" fmla="*/ 3343275 w 6731001"/>
              <a:gd name="connsiteY1" fmla="*/ 3548857 h 4376739"/>
              <a:gd name="connsiteX2" fmla="*/ 2517775 w 6731001"/>
              <a:gd name="connsiteY2" fmla="*/ 4376739 h 4376739"/>
              <a:gd name="connsiteX3" fmla="*/ 1692275 w 6731001"/>
              <a:gd name="connsiteY3" fmla="*/ 3548857 h 4376739"/>
              <a:gd name="connsiteX4" fmla="*/ 2517775 w 6731001"/>
              <a:gd name="connsiteY4" fmla="*/ 2720975 h 4376739"/>
              <a:gd name="connsiteX5" fmla="*/ 619919 w 6731001"/>
              <a:gd name="connsiteY5" fmla="*/ 2335213 h 4376739"/>
              <a:gd name="connsiteX6" fmla="*/ 1239838 w 6731001"/>
              <a:gd name="connsiteY6" fmla="*/ 2955926 h 4376739"/>
              <a:gd name="connsiteX7" fmla="*/ 619919 w 6731001"/>
              <a:gd name="connsiteY7" fmla="*/ 3576639 h 4376739"/>
              <a:gd name="connsiteX8" fmla="*/ 0 w 6731001"/>
              <a:gd name="connsiteY8" fmla="*/ 2955926 h 4376739"/>
              <a:gd name="connsiteX9" fmla="*/ 619919 w 6731001"/>
              <a:gd name="connsiteY9" fmla="*/ 2335213 h 4376739"/>
              <a:gd name="connsiteX10" fmla="*/ 5110163 w 6731001"/>
              <a:gd name="connsiteY10" fmla="*/ 739775 h 4376739"/>
              <a:gd name="connsiteX11" fmla="*/ 6731001 w 6731001"/>
              <a:gd name="connsiteY11" fmla="*/ 2362200 h 4376739"/>
              <a:gd name="connsiteX12" fmla="*/ 5110163 w 6731001"/>
              <a:gd name="connsiteY12" fmla="*/ 3984625 h 4376739"/>
              <a:gd name="connsiteX13" fmla="*/ 3489325 w 6731001"/>
              <a:gd name="connsiteY13" fmla="*/ 2362200 h 4376739"/>
              <a:gd name="connsiteX14" fmla="*/ 5110163 w 6731001"/>
              <a:gd name="connsiteY14" fmla="*/ 739775 h 4376739"/>
              <a:gd name="connsiteX15" fmla="*/ 2155825 w 6731001"/>
              <a:gd name="connsiteY15" fmla="*/ 0 h 4376739"/>
              <a:gd name="connsiteX16" fmla="*/ 3263900 w 6731001"/>
              <a:gd name="connsiteY16" fmla="*/ 1109663 h 4376739"/>
              <a:gd name="connsiteX17" fmla="*/ 2155825 w 6731001"/>
              <a:gd name="connsiteY17" fmla="*/ 2219326 h 4376739"/>
              <a:gd name="connsiteX18" fmla="*/ 1047750 w 6731001"/>
              <a:gd name="connsiteY18" fmla="*/ 1109663 h 4376739"/>
              <a:gd name="connsiteX19" fmla="*/ 2155825 w 6731001"/>
              <a:gd name="connsiteY19" fmla="*/ 0 h 4376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31001" h="4376739">
                <a:moveTo>
                  <a:pt x="2517775" y="2720975"/>
                </a:moveTo>
                <a:cubicBezTo>
                  <a:pt x="2973686" y="2720975"/>
                  <a:pt x="3343275" y="3091630"/>
                  <a:pt x="3343275" y="3548857"/>
                </a:cubicBezTo>
                <a:cubicBezTo>
                  <a:pt x="3343275" y="4006084"/>
                  <a:pt x="2973686" y="4376739"/>
                  <a:pt x="2517775" y="4376739"/>
                </a:cubicBezTo>
                <a:cubicBezTo>
                  <a:pt x="2061864" y="4376739"/>
                  <a:pt x="1692275" y="4006084"/>
                  <a:pt x="1692275" y="3548857"/>
                </a:cubicBezTo>
                <a:cubicBezTo>
                  <a:pt x="1692275" y="3091630"/>
                  <a:pt x="2061864" y="2720975"/>
                  <a:pt x="2517775" y="2720975"/>
                </a:cubicBezTo>
                <a:close/>
                <a:moveTo>
                  <a:pt x="619919" y="2335213"/>
                </a:moveTo>
                <a:cubicBezTo>
                  <a:pt x="962291" y="2335213"/>
                  <a:pt x="1239838" y="2613116"/>
                  <a:pt x="1239838" y="2955926"/>
                </a:cubicBezTo>
                <a:cubicBezTo>
                  <a:pt x="1239838" y="3298736"/>
                  <a:pt x="962291" y="3576639"/>
                  <a:pt x="619919" y="3576639"/>
                </a:cubicBezTo>
                <a:cubicBezTo>
                  <a:pt x="277547" y="3576639"/>
                  <a:pt x="0" y="3298736"/>
                  <a:pt x="0" y="2955926"/>
                </a:cubicBezTo>
                <a:cubicBezTo>
                  <a:pt x="0" y="2613116"/>
                  <a:pt x="277547" y="2335213"/>
                  <a:pt x="619919" y="2335213"/>
                </a:cubicBezTo>
                <a:close/>
                <a:moveTo>
                  <a:pt x="5110163" y="739775"/>
                </a:moveTo>
                <a:cubicBezTo>
                  <a:pt x="6005327" y="739775"/>
                  <a:pt x="6731001" y="1466159"/>
                  <a:pt x="6731001" y="2362200"/>
                </a:cubicBezTo>
                <a:cubicBezTo>
                  <a:pt x="6731001" y="3258241"/>
                  <a:pt x="6005327" y="3984625"/>
                  <a:pt x="5110163" y="3984625"/>
                </a:cubicBezTo>
                <a:cubicBezTo>
                  <a:pt x="4214999" y="3984625"/>
                  <a:pt x="3489325" y="3258241"/>
                  <a:pt x="3489325" y="2362200"/>
                </a:cubicBezTo>
                <a:cubicBezTo>
                  <a:pt x="3489325" y="1466159"/>
                  <a:pt x="4214999" y="739775"/>
                  <a:pt x="5110163" y="739775"/>
                </a:cubicBezTo>
                <a:close/>
                <a:moveTo>
                  <a:pt x="2155825" y="0"/>
                </a:moveTo>
                <a:cubicBezTo>
                  <a:pt x="2767798" y="0"/>
                  <a:pt x="3263900" y="496813"/>
                  <a:pt x="3263900" y="1109663"/>
                </a:cubicBezTo>
                <a:cubicBezTo>
                  <a:pt x="3263900" y="1722513"/>
                  <a:pt x="2767798" y="2219326"/>
                  <a:pt x="2155825" y="2219326"/>
                </a:cubicBezTo>
                <a:cubicBezTo>
                  <a:pt x="1543852" y="2219326"/>
                  <a:pt x="1047750" y="1722513"/>
                  <a:pt x="1047750" y="1109663"/>
                </a:cubicBezTo>
                <a:cubicBezTo>
                  <a:pt x="1047750" y="496813"/>
                  <a:pt x="1543852" y="0"/>
                  <a:pt x="2155825" y="0"/>
                </a:cubicBezTo>
                <a:close/>
              </a:path>
            </a:pathLst>
          </a:custGeom>
        </p:spPr>
        <p:txBody>
          <a:bodyPr wrap="square">
            <a:noAutofit/>
          </a:bodyPr>
          <a:lstStyle>
            <a:lvl1pPr>
              <a:defRPr sz="15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1365392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6B4BC1A-B897-48C8-A5B7-975DD3B3CDD8}"/>
              </a:ext>
            </a:extLst>
          </p:cNvPr>
          <p:cNvSpPr>
            <a:spLocks noGrp="1"/>
          </p:cNvSpPr>
          <p:nvPr>
            <p:ph type="pic" sz="quarter" idx="10"/>
          </p:nvPr>
        </p:nvSpPr>
        <p:spPr>
          <a:xfrm>
            <a:off x="0" y="0"/>
            <a:ext cx="5200650" cy="6858000"/>
          </a:xfrm>
          <a:custGeom>
            <a:avLst/>
            <a:gdLst>
              <a:gd name="connsiteX0" fmla="*/ 0 w 5200650"/>
              <a:gd name="connsiteY0" fmla="*/ 0 h 6858000"/>
              <a:gd name="connsiteX1" fmla="*/ 5200650 w 5200650"/>
              <a:gd name="connsiteY1" fmla="*/ 0 h 6858000"/>
              <a:gd name="connsiteX2" fmla="*/ 5200650 w 5200650"/>
              <a:gd name="connsiteY2" fmla="*/ 6858000 h 6858000"/>
              <a:gd name="connsiteX3" fmla="*/ 0 w 5200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00650" h="6858000">
                <a:moveTo>
                  <a:pt x="0" y="0"/>
                </a:moveTo>
                <a:lnTo>
                  <a:pt x="5200650" y="0"/>
                </a:lnTo>
                <a:lnTo>
                  <a:pt x="5200650" y="6858000"/>
                </a:lnTo>
                <a:lnTo>
                  <a:pt x="0" y="6858000"/>
                </a:lnTo>
                <a:close/>
              </a:path>
            </a:pathLst>
          </a:custGeom>
        </p:spPr>
        <p:txBody>
          <a:bodyPr wrap="square">
            <a:noAutofit/>
          </a:bodyPr>
          <a:lstStyle>
            <a:lvl1pPr>
              <a:defRPr sz="1500"/>
            </a:lvl1pPr>
          </a:lstStyle>
          <a:p>
            <a:endParaRPr lang="en-US"/>
          </a:p>
        </p:txBody>
      </p:sp>
    </p:spTree>
    <p:extLst>
      <p:ext uri="{BB962C8B-B14F-4D97-AF65-F5344CB8AC3E}">
        <p14:creationId xmlns:p14="http://schemas.microsoft.com/office/powerpoint/2010/main" val="1180056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E0D50B5-E854-4A97-ADE4-8739230F8136}"/>
              </a:ext>
            </a:extLst>
          </p:cNvPr>
          <p:cNvSpPr>
            <a:spLocks noGrp="1"/>
          </p:cNvSpPr>
          <p:nvPr>
            <p:ph type="pic" sz="quarter" idx="10"/>
          </p:nvPr>
        </p:nvSpPr>
        <p:spPr>
          <a:xfrm>
            <a:off x="4976812" y="1397000"/>
            <a:ext cx="2043114" cy="5051426"/>
          </a:xfrm>
          <a:custGeom>
            <a:avLst/>
            <a:gdLst>
              <a:gd name="connsiteX0" fmla="*/ 1021557 w 2043114"/>
              <a:gd name="connsiteY0" fmla="*/ 0 h 5051426"/>
              <a:gd name="connsiteX1" fmla="*/ 2043114 w 2043114"/>
              <a:gd name="connsiteY1" fmla="*/ 1021557 h 5051426"/>
              <a:gd name="connsiteX2" fmla="*/ 1743907 w 2043114"/>
              <a:gd name="connsiteY2" fmla="*/ 1743907 h 5051426"/>
              <a:gd name="connsiteX3" fmla="*/ 1604187 w 2043114"/>
              <a:gd name="connsiteY3" fmla="*/ 1859186 h 5051426"/>
              <a:gd name="connsiteX4" fmla="*/ 1697519 w 2043114"/>
              <a:gd name="connsiteY4" fmla="*/ 1972306 h 5051426"/>
              <a:gd name="connsiteX5" fmla="*/ 1836739 w 2043114"/>
              <a:gd name="connsiteY5" fmla="*/ 2428082 h 5051426"/>
              <a:gd name="connsiteX6" fmla="*/ 1597978 w 2043114"/>
              <a:gd name="connsiteY6" fmla="*/ 3004503 h 5051426"/>
              <a:gd name="connsiteX7" fmla="*/ 1482412 w 2043114"/>
              <a:gd name="connsiteY7" fmla="*/ 3099854 h 5051426"/>
              <a:gd name="connsiteX8" fmla="*/ 1488530 w 2043114"/>
              <a:gd name="connsiteY8" fmla="*/ 3104901 h 5051426"/>
              <a:gd name="connsiteX9" fmla="*/ 1681956 w 2043114"/>
              <a:gd name="connsiteY9" fmla="*/ 3571875 h 5051426"/>
              <a:gd name="connsiteX10" fmla="*/ 1390792 w 2043114"/>
              <a:gd name="connsiteY10" fmla="*/ 4119489 h 5051426"/>
              <a:gd name="connsiteX11" fmla="*/ 1386930 w 2043114"/>
              <a:gd name="connsiteY11" fmla="*/ 4121586 h 5051426"/>
              <a:gd name="connsiteX12" fmla="*/ 1402096 w 2043114"/>
              <a:gd name="connsiteY12" fmla="*/ 4134080 h 5051426"/>
              <a:gd name="connsiteX13" fmla="*/ 1559720 w 2043114"/>
              <a:gd name="connsiteY13" fmla="*/ 4514057 h 5051426"/>
              <a:gd name="connsiteX14" fmla="*/ 1021557 w 2043114"/>
              <a:gd name="connsiteY14" fmla="*/ 5051426 h 5051426"/>
              <a:gd name="connsiteX15" fmla="*/ 483394 w 2043114"/>
              <a:gd name="connsiteY15" fmla="*/ 4514057 h 5051426"/>
              <a:gd name="connsiteX16" fmla="*/ 641019 w 2043114"/>
              <a:gd name="connsiteY16" fmla="*/ 4134080 h 5051426"/>
              <a:gd name="connsiteX17" fmla="*/ 656183 w 2043114"/>
              <a:gd name="connsiteY17" fmla="*/ 4121586 h 5051426"/>
              <a:gd name="connsiteX18" fmla="*/ 652320 w 2043114"/>
              <a:gd name="connsiteY18" fmla="*/ 4119489 h 5051426"/>
              <a:gd name="connsiteX19" fmla="*/ 361156 w 2043114"/>
              <a:gd name="connsiteY19" fmla="*/ 3571875 h 5051426"/>
              <a:gd name="connsiteX20" fmla="*/ 554583 w 2043114"/>
              <a:gd name="connsiteY20" fmla="*/ 3104901 h 5051426"/>
              <a:gd name="connsiteX21" fmla="*/ 560702 w 2043114"/>
              <a:gd name="connsiteY21" fmla="*/ 3099853 h 5051426"/>
              <a:gd name="connsiteX22" fmla="*/ 445136 w 2043114"/>
              <a:gd name="connsiteY22" fmla="*/ 3004503 h 5051426"/>
              <a:gd name="connsiteX23" fmla="*/ 206375 w 2043114"/>
              <a:gd name="connsiteY23" fmla="*/ 2428082 h 5051426"/>
              <a:gd name="connsiteX24" fmla="*/ 345595 w 2043114"/>
              <a:gd name="connsiteY24" fmla="*/ 1972306 h 5051426"/>
              <a:gd name="connsiteX25" fmla="*/ 438927 w 2043114"/>
              <a:gd name="connsiteY25" fmla="*/ 1859186 h 5051426"/>
              <a:gd name="connsiteX26" fmla="*/ 299207 w 2043114"/>
              <a:gd name="connsiteY26" fmla="*/ 1743907 h 5051426"/>
              <a:gd name="connsiteX27" fmla="*/ 0 w 2043114"/>
              <a:gd name="connsiteY27" fmla="*/ 1021557 h 5051426"/>
              <a:gd name="connsiteX28" fmla="*/ 1021557 w 2043114"/>
              <a:gd name="connsiteY28" fmla="*/ 0 h 5051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043114" h="5051426">
                <a:moveTo>
                  <a:pt x="1021557" y="0"/>
                </a:moveTo>
                <a:cubicBezTo>
                  <a:pt x="1585747" y="0"/>
                  <a:pt x="2043114" y="457367"/>
                  <a:pt x="2043114" y="1021557"/>
                </a:cubicBezTo>
                <a:cubicBezTo>
                  <a:pt x="2043114" y="1303652"/>
                  <a:pt x="1928772" y="1559041"/>
                  <a:pt x="1743907" y="1743907"/>
                </a:cubicBezTo>
                <a:lnTo>
                  <a:pt x="1604187" y="1859186"/>
                </a:lnTo>
                <a:lnTo>
                  <a:pt x="1697519" y="1972306"/>
                </a:lnTo>
                <a:cubicBezTo>
                  <a:pt x="1785415" y="2102410"/>
                  <a:pt x="1836739" y="2259252"/>
                  <a:pt x="1836739" y="2428082"/>
                </a:cubicBezTo>
                <a:cubicBezTo>
                  <a:pt x="1836739" y="2653188"/>
                  <a:pt x="1745497" y="2856984"/>
                  <a:pt x="1597978" y="3004503"/>
                </a:cubicBezTo>
                <a:lnTo>
                  <a:pt x="1482412" y="3099854"/>
                </a:lnTo>
                <a:lnTo>
                  <a:pt x="1488530" y="3104901"/>
                </a:lnTo>
                <a:cubicBezTo>
                  <a:pt x="1608039" y="3224410"/>
                  <a:pt x="1681956" y="3389510"/>
                  <a:pt x="1681956" y="3571875"/>
                </a:cubicBezTo>
                <a:cubicBezTo>
                  <a:pt x="1681956" y="3799830"/>
                  <a:pt x="1566460" y="4000811"/>
                  <a:pt x="1390792" y="4119489"/>
                </a:cubicBezTo>
                <a:lnTo>
                  <a:pt x="1386930" y="4121586"/>
                </a:lnTo>
                <a:lnTo>
                  <a:pt x="1402096" y="4134080"/>
                </a:lnTo>
                <a:cubicBezTo>
                  <a:pt x="1499484" y="4231325"/>
                  <a:pt x="1559720" y="4365667"/>
                  <a:pt x="1559720" y="4514057"/>
                </a:cubicBezTo>
                <a:cubicBezTo>
                  <a:pt x="1559720" y="4810838"/>
                  <a:pt x="1318776" y="5051426"/>
                  <a:pt x="1021557" y="5051426"/>
                </a:cubicBezTo>
                <a:cubicBezTo>
                  <a:pt x="724338" y="5051426"/>
                  <a:pt x="483394" y="4810838"/>
                  <a:pt x="483394" y="4514057"/>
                </a:cubicBezTo>
                <a:cubicBezTo>
                  <a:pt x="483394" y="4365667"/>
                  <a:pt x="543630" y="4231325"/>
                  <a:pt x="641019" y="4134080"/>
                </a:cubicBezTo>
                <a:lnTo>
                  <a:pt x="656183" y="4121586"/>
                </a:lnTo>
                <a:lnTo>
                  <a:pt x="652320" y="4119489"/>
                </a:lnTo>
                <a:cubicBezTo>
                  <a:pt x="476652" y="4000811"/>
                  <a:pt x="361156" y="3799830"/>
                  <a:pt x="361156" y="3571875"/>
                </a:cubicBezTo>
                <a:cubicBezTo>
                  <a:pt x="361156" y="3389510"/>
                  <a:pt x="435074" y="3224410"/>
                  <a:pt x="554583" y="3104901"/>
                </a:cubicBezTo>
                <a:lnTo>
                  <a:pt x="560702" y="3099853"/>
                </a:lnTo>
                <a:lnTo>
                  <a:pt x="445136" y="3004503"/>
                </a:lnTo>
                <a:cubicBezTo>
                  <a:pt x="297617" y="2856984"/>
                  <a:pt x="206375" y="2653188"/>
                  <a:pt x="206375" y="2428082"/>
                </a:cubicBezTo>
                <a:cubicBezTo>
                  <a:pt x="206375" y="2259252"/>
                  <a:pt x="257699" y="2102410"/>
                  <a:pt x="345595" y="1972306"/>
                </a:cubicBezTo>
                <a:lnTo>
                  <a:pt x="438927" y="1859186"/>
                </a:lnTo>
                <a:lnTo>
                  <a:pt x="299207" y="1743907"/>
                </a:lnTo>
                <a:cubicBezTo>
                  <a:pt x="114342" y="1559041"/>
                  <a:pt x="0" y="1303652"/>
                  <a:pt x="0" y="1021557"/>
                </a:cubicBezTo>
                <a:cubicBezTo>
                  <a:pt x="0" y="457367"/>
                  <a:pt x="457367" y="0"/>
                  <a:pt x="1021557" y="0"/>
                </a:cubicBezTo>
                <a:close/>
              </a:path>
            </a:pathLst>
          </a:custGeom>
        </p:spPr>
        <p:txBody>
          <a:bodyPr wrap="square">
            <a:noAutofit/>
          </a:bodyPr>
          <a:lstStyle>
            <a:lvl1pPr>
              <a:defRPr sz="1500"/>
            </a:lvl1pPr>
          </a:lstStyle>
          <a:p>
            <a:endParaRPr lang="en-US" dirty="0"/>
          </a:p>
        </p:txBody>
      </p:sp>
      <p:sp>
        <p:nvSpPr>
          <p:cNvPr id="2" name="Title Placeholder 1">
            <a:extLst>
              <a:ext uri="{FF2B5EF4-FFF2-40B4-BE49-F238E27FC236}">
                <a16:creationId xmlns:a16="http://schemas.microsoft.com/office/drawing/2014/main" id="{18074D80-D7FF-48B2-9E7F-3F68F4E51156}"/>
              </a:ext>
            </a:extLst>
          </p:cNvPr>
          <p:cNvSpPr>
            <a:spLocks noGrp="1"/>
          </p:cNvSpPr>
          <p:nvPr>
            <p:ph type="title"/>
          </p:nvPr>
        </p:nvSpPr>
        <p:spPr>
          <a:xfrm>
            <a:off x="457200" y="355860"/>
            <a:ext cx="11277600" cy="602086"/>
          </a:xfrm>
          <a:prstGeom prst="rect">
            <a:avLst/>
          </a:prstGeom>
        </p:spPr>
        <p:txBody>
          <a:bodyPr vert="horz" lIns="91440" tIns="45720" rIns="91440" bIns="45720" rtlCol="0" anchor="ctr">
            <a:normAutofit/>
          </a:bodyPr>
          <a:lstStyle>
            <a:lvl1pPr>
              <a:lnSpc>
                <a:spcPct val="100000"/>
              </a:lnSpc>
              <a:defRPr sz="3500" b="0">
                <a:solidFill>
                  <a:schemeClr val="tx1"/>
                </a:solidFill>
                <a:latin typeface="Open Sans bold" panose="020B0806030504020204" pitchFamily="34" charset="0"/>
                <a:ea typeface="Open Sans bold" panose="020B0806030504020204" pitchFamily="34" charset="0"/>
                <a:cs typeface="Open Sans bold" panose="020B0806030504020204" pitchFamily="34" charset="0"/>
              </a:defRPr>
            </a:lvl1pPr>
          </a:lstStyle>
          <a:p>
            <a:r>
              <a:rPr lang="en-US" dirty="0"/>
              <a:t>Click to edit Master title style</a:t>
            </a:r>
          </a:p>
        </p:txBody>
      </p:sp>
    </p:spTree>
    <p:extLst>
      <p:ext uri="{BB962C8B-B14F-4D97-AF65-F5344CB8AC3E}">
        <p14:creationId xmlns:p14="http://schemas.microsoft.com/office/powerpoint/2010/main" val="38754943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1690520"/>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4" r:id="rId3"/>
    <p:sldLayoutId id="2147483733" r:id="rId4"/>
    <p:sldLayoutId id="2147483732" r:id="rId5"/>
    <p:sldLayoutId id="2147483722" r:id="rId6"/>
    <p:sldLayoutId id="2147483731" r:id="rId7"/>
    <p:sldLayoutId id="2147483730" r:id="rId8"/>
    <p:sldLayoutId id="2147483729" r:id="rId9"/>
    <p:sldLayoutId id="2147483728" r:id="rId10"/>
    <p:sldLayoutId id="2147483727" r:id="rId11"/>
    <p:sldLayoutId id="2147483726" r:id="rId12"/>
    <p:sldLayoutId id="2147483725" r:id="rId13"/>
    <p:sldLayoutId id="2147483724" r:id="rId14"/>
    <p:sldLayoutId id="2147483723" r:id="rId15"/>
    <p:sldLayoutId id="2147483721" r:id="rId16"/>
    <p:sldLayoutId id="2147483720" r:id="rId17"/>
    <p:sldLayoutId id="2147483719" r:id="rId18"/>
    <p:sldLayoutId id="2147483718" r:id="rId19"/>
    <p:sldLayoutId id="2147483717" r:id="rId20"/>
    <p:sldLayoutId id="2147483716" r:id="rId21"/>
    <p:sldLayoutId id="2147483715" r:id="rId22"/>
    <p:sldLayoutId id="2147483714" r:id="rId23"/>
    <p:sldLayoutId id="2147483713" r:id="rId24"/>
    <p:sldLayoutId id="2147483712" r:id="rId25"/>
    <p:sldLayoutId id="2147483711" r:id="rId26"/>
    <p:sldLayoutId id="2147483710" r:id="rId27"/>
    <p:sldLayoutId id="2147483709" r:id="rId28"/>
    <p:sldLayoutId id="2147483708" r:id="rId29"/>
    <p:sldLayoutId id="2147483699" r:id="rId30"/>
    <p:sldLayoutId id="2147483701" r:id="rId31"/>
    <p:sldLayoutId id="2147483702" r:id="rId32"/>
    <p:sldLayoutId id="2147483737" r:id="rId33"/>
    <p:sldLayoutId id="2147483738" r:id="rId34"/>
    <p:sldLayoutId id="2147483739" r:id="rId35"/>
    <p:sldLayoutId id="2147483740" r:id="rId36"/>
    <p:sldLayoutId id="2147483741" r:id="rId37"/>
    <p:sldLayoutId id="2147483742" r:id="rId38"/>
    <p:sldLayoutId id="2147483743" r:id="rId39"/>
    <p:sldLayoutId id="2147483744" r:id="rId40"/>
    <p:sldLayoutId id="2147483745" r:id="rId41"/>
    <p:sldLayoutId id="2147483746" r:id="rId42"/>
  </p:sldLayoutIdLst>
  <p:hf hdr="0" dt="0"/>
  <p:txStyles>
    <p:titleStyle>
      <a:lvl1pPr algn="l" defTabSz="914400" rtl="0" eaLnBrk="1" latinLnBrk="0" hangingPunct="1">
        <a:lnSpc>
          <a:spcPct val="90000"/>
        </a:lnSpc>
        <a:spcBef>
          <a:spcPct val="0"/>
        </a:spcBef>
        <a:buNone/>
        <a:defRPr sz="25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5.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www.linkedin.com/in/kevin-schafer-b393a139/" TargetMode="External"/><Relationship Id="rId2" Type="http://schemas.openxmlformats.org/officeDocument/2006/relationships/notesSlide" Target="../notesSlides/notesSlide1.xml"/><Relationship Id="rId1" Type="http://schemas.openxmlformats.org/officeDocument/2006/relationships/slideLayout" Target="../slideLayouts/slideLayout31.xml"/><Relationship Id="rId5" Type="http://schemas.openxmlformats.org/officeDocument/2006/relationships/image" Target="../media/image12.jp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hyperlink" Target="https://www.linkedin.com/in/kevin-schafer-b393a139/" TargetMode="External"/><Relationship Id="rId2" Type="http://schemas.openxmlformats.org/officeDocument/2006/relationships/notesSlide" Target="../notesSlides/notesSlide4.xml"/><Relationship Id="rId1" Type="http://schemas.openxmlformats.org/officeDocument/2006/relationships/slideLayout" Target="../slideLayouts/slideLayout31.xml"/><Relationship Id="rId5" Type="http://schemas.openxmlformats.org/officeDocument/2006/relationships/image" Target="../media/image12.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C231408D-B1F6-4386-BBC8-4A867F3A1234}"/>
              </a:ext>
            </a:extLst>
          </p:cNvPr>
          <p:cNvSpPr/>
          <p:nvPr/>
        </p:nvSpPr>
        <p:spPr>
          <a:xfrm>
            <a:off x="0" y="0"/>
            <a:ext cx="12192000" cy="6858000"/>
          </a:xfrm>
          <a:prstGeom prst="rect">
            <a:avLst/>
          </a:prstGeom>
          <a:gradFill flip="none" rotWithShape="1">
            <a:gsLst>
              <a:gs pos="100000">
                <a:schemeClr val="bg1">
                  <a:lumMod val="95000"/>
                </a:schemeClr>
              </a:gs>
              <a:gs pos="13000">
                <a:schemeClr val="tx1">
                  <a:lumMod val="85000"/>
                  <a:lumOff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B78A374-D7DF-4121-1EA8-238EB85FE862}"/>
              </a:ext>
            </a:extLst>
          </p:cNvPr>
          <p:cNvPicPr>
            <a:picLocks noChangeAspect="1"/>
          </p:cNvPicPr>
          <p:nvPr/>
        </p:nvPicPr>
        <p:blipFill>
          <a:blip r:embed="rId2">
            <a:alphaModFix amt="12000"/>
          </a:blip>
          <a:srcRect/>
          <a:stretch/>
        </p:blipFill>
        <p:spPr>
          <a:xfrm>
            <a:off x="23149" y="0"/>
            <a:ext cx="12175066" cy="6846425"/>
          </a:xfrm>
          <a:prstGeom prst="rect">
            <a:avLst/>
          </a:prstGeom>
        </p:spPr>
      </p:pic>
      <p:grpSp>
        <p:nvGrpSpPr>
          <p:cNvPr id="19" name="Group 18">
            <a:extLst>
              <a:ext uri="{FF2B5EF4-FFF2-40B4-BE49-F238E27FC236}">
                <a16:creationId xmlns:a16="http://schemas.microsoft.com/office/drawing/2014/main" id="{05AC997F-E382-851D-5D63-A3BC425C7674}"/>
              </a:ext>
            </a:extLst>
          </p:cNvPr>
          <p:cNvGrpSpPr/>
          <p:nvPr/>
        </p:nvGrpSpPr>
        <p:grpSpPr>
          <a:xfrm>
            <a:off x="676148" y="5798519"/>
            <a:ext cx="3203864" cy="373120"/>
            <a:chOff x="802743" y="5878430"/>
            <a:chExt cx="3203864" cy="373120"/>
          </a:xfrm>
        </p:grpSpPr>
        <p:sp>
          <p:nvSpPr>
            <p:cNvPr id="36" name="Rectangle: Rounded Corners 35">
              <a:extLst>
                <a:ext uri="{FF2B5EF4-FFF2-40B4-BE49-F238E27FC236}">
                  <a16:creationId xmlns:a16="http://schemas.microsoft.com/office/drawing/2014/main" id="{606E73E9-2AB4-F58C-8FF2-42E0A12B462E}"/>
                </a:ext>
              </a:extLst>
            </p:cNvPr>
            <p:cNvSpPr/>
            <p:nvPr/>
          </p:nvSpPr>
          <p:spPr>
            <a:xfrm>
              <a:off x="802743" y="5878430"/>
              <a:ext cx="3203864" cy="373120"/>
            </a:xfrm>
            <a:prstGeom prst="roundRect">
              <a:avLst>
                <a:gd name="adj" fmla="val 50000"/>
              </a:avLst>
            </a:prstGeom>
            <a:solidFill>
              <a:schemeClr val="bg1">
                <a:alpha val="1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A5BC4DEA-17A3-7736-9D1A-AF1F561610D5}"/>
                </a:ext>
              </a:extLst>
            </p:cNvPr>
            <p:cNvSpPr txBox="1"/>
            <p:nvPr/>
          </p:nvSpPr>
          <p:spPr>
            <a:xfrm>
              <a:off x="836507" y="5893883"/>
              <a:ext cx="3136336" cy="323165"/>
            </a:xfrm>
            <a:prstGeom prst="rect">
              <a:avLst/>
            </a:prstGeom>
            <a:noFill/>
          </p:spPr>
          <p:txBody>
            <a:bodyPr wrap="square" rtlCol="0">
              <a:spAutoFit/>
            </a:bodyPr>
            <a:lstStyle/>
            <a:p>
              <a:pPr algn="ctr"/>
              <a:r>
                <a:rPr lang="en-US" sz="1500" spc="5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bsasoftware.com</a:t>
              </a:r>
              <a:endParaRPr lang="en-US" sz="1500" spc="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 name="Picture 1">
            <a:extLst>
              <a:ext uri="{FF2B5EF4-FFF2-40B4-BE49-F238E27FC236}">
                <a16:creationId xmlns:a16="http://schemas.microsoft.com/office/drawing/2014/main" id="{E8CA7ECF-B213-7465-3627-CE6D0966C3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291" y="369812"/>
            <a:ext cx="4703851" cy="2015936"/>
          </a:xfrm>
          <a:prstGeom prst="rect">
            <a:avLst/>
          </a:prstGeom>
          <a:effectLst>
            <a:glow>
              <a:schemeClr val="bg1"/>
            </a:glow>
          </a:effectLst>
        </p:spPr>
      </p:pic>
      <p:sp>
        <p:nvSpPr>
          <p:cNvPr id="28" name="TextBox 27">
            <a:extLst>
              <a:ext uri="{FF2B5EF4-FFF2-40B4-BE49-F238E27FC236}">
                <a16:creationId xmlns:a16="http://schemas.microsoft.com/office/drawing/2014/main" id="{158BD776-9985-8024-33A1-9FBEE3959AA8}"/>
              </a:ext>
            </a:extLst>
          </p:cNvPr>
          <p:cNvSpPr txBox="1"/>
          <p:nvPr/>
        </p:nvSpPr>
        <p:spPr>
          <a:xfrm>
            <a:off x="553617" y="3264770"/>
            <a:ext cx="11413970" cy="1054135"/>
          </a:xfrm>
          <a:prstGeom prst="rect">
            <a:avLst/>
          </a:prstGeom>
          <a:noFill/>
        </p:spPr>
        <p:txBody>
          <a:bodyPr wrap="square" rtlCol="0" anchor="ctr">
            <a:spAutoFit/>
          </a:bodyPr>
          <a:lstStyle/>
          <a:p>
            <a:pPr>
              <a:lnSpc>
                <a:spcPts val="7500"/>
              </a:lnSpc>
            </a:pPr>
            <a:r>
              <a:rPr lang="en-GB" sz="6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rPr>
              <a:t>Advanced HR 1</a:t>
            </a:r>
            <a:endParaRPr lang="en-US" sz="6600" b="1" dirty="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7" name="Rectangle 6">
            <a:extLst>
              <a:ext uri="{FF2B5EF4-FFF2-40B4-BE49-F238E27FC236}">
                <a16:creationId xmlns:a16="http://schemas.microsoft.com/office/drawing/2014/main" id="{9D0D94CD-BC6F-6E2F-38EF-CBCD0539D062}"/>
              </a:ext>
            </a:extLst>
          </p:cNvPr>
          <p:cNvSpPr/>
          <p:nvPr/>
        </p:nvSpPr>
        <p:spPr>
          <a:xfrm>
            <a:off x="0" y="4799806"/>
            <a:ext cx="4279900" cy="10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D794FA9-D690-EC50-0087-14E806A53584}"/>
              </a:ext>
            </a:extLst>
          </p:cNvPr>
          <p:cNvSpPr/>
          <p:nvPr/>
        </p:nvSpPr>
        <p:spPr>
          <a:xfrm>
            <a:off x="4254500" y="4799806"/>
            <a:ext cx="2971800" cy="101600"/>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7D326EB-6B08-79BB-0E8A-A2A66C289E9C}"/>
              </a:ext>
            </a:extLst>
          </p:cNvPr>
          <p:cNvSpPr txBox="1"/>
          <p:nvPr/>
        </p:nvSpPr>
        <p:spPr>
          <a:xfrm>
            <a:off x="553617" y="5252248"/>
            <a:ext cx="7357005" cy="369332"/>
          </a:xfrm>
          <a:prstGeom prst="rect">
            <a:avLst/>
          </a:prstGeom>
          <a:noFill/>
        </p:spPr>
        <p:txBody>
          <a:bodyPr wrap="square" rtlCol="0" anchor="ctr">
            <a:spAutoFit/>
          </a:bodyPr>
          <a:lstStyle/>
          <a:p>
            <a:r>
              <a:rPr lang="en-US" b="1" dirty="0">
                <a:solidFill>
                  <a:schemeClr val="bg1"/>
                </a:solidFill>
                <a:effectLst/>
                <a:latin typeface="Open Sans Semibold" panose="020B0606030504020204" pitchFamily="34" charset="0"/>
                <a:ea typeface="Open Sans Semibold" panose="020B0606030504020204" pitchFamily="34" charset="0"/>
                <a:cs typeface="Open Sans Semibold" panose="020B0606030504020204" pitchFamily="34" charset="0"/>
              </a:rPr>
              <a:t>ERP Software Designed for Local Government</a:t>
            </a:r>
          </a:p>
        </p:txBody>
      </p:sp>
    </p:spTree>
    <p:extLst>
      <p:ext uri="{BB962C8B-B14F-4D97-AF65-F5344CB8AC3E}">
        <p14:creationId xmlns:p14="http://schemas.microsoft.com/office/powerpoint/2010/main" val="2312948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533716" y="235811"/>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Position Control – </a:t>
            </a:r>
          </a:p>
          <a:p>
            <a:pPr marL="0" marR="0" lvl="0" indent="0" algn="l" defTabSz="914400" rtl="0" eaLnBrk="1" fontAlgn="auto" latinLnBrk="0" hangingPunct="1">
              <a:lnSpc>
                <a:spcPts val="5000"/>
              </a:lnSpc>
              <a:spcBef>
                <a:spcPts val="0"/>
              </a:spcBef>
              <a:spcAft>
                <a:spcPts val="0"/>
              </a:spcAft>
              <a:buClrTx/>
              <a:buSzTx/>
              <a:buFontTx/>
              <a:buNone/>
              <a:tabLst/>
              <a:defRPr/>
            </a:pPr>
            <a:r>
              <a:rPr lang="en-GB" sz="5000" dirty="0">
                <a:solidFill>
                  <a:srgbClr val="C30036"/>
                </a:solidFill>
                <a:latin typeface="Open Sans bold" panose="020B0806030504020204" pitchFamily="34" charset="0"/>
                <a:ea typeface="Open Sans bold" panose="020B0806030504020204" pitchFamily="34" charset="0"/>
                <a:cs typeface="Open Sans bold" panose="020B0806030504020204" pitchFamily="34" charset="0"/>
              </a:rPr>
              <a:t>Bargaining Unit Cloud</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632328" y="1517193"/>
            <a:ext cx="7329692" cy="3007683"/>
          </a:xfrm>
          <a:prstGeom prst="rect">
            <a:avLst/>
          </a:prstGeom>
          <a:noFill/>
        </p:spPr>
        <p:txBody>
          <a:bodyPr wrap="square" rtlCol="0" anchor="ctr">
            <a:spAutoFit/>
          </a:bodyPr>
          <a:lstStyle/>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Three new tabs appear on the Bargaining Unit Setup (Restrictions, Rate Tables and Benefit Plans)</a:t>
            </a:r>
          </a:p>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With Position Control enabled, the use of bargaining units is required </a:t>
            </a:r>
          </a:p>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Restrictions can be set on payments, rate tables, Ded/Exp, Benefit Plans and Leave Banks</a:t>
            </a:r>
          </a:p>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Restrictions can also be set on the job class and position, so typically</a:t>
            </a:r>
            <a:br>
              <a:rPr lang="en-US" sz="1600" dirty="0">
                <a:latin typeface="Open Sans" panose="020B0606030504020204" pitchFamily="34" charset="0"/>
                <a:ea typeface="Open Sans" panose="020B0606030504020204" pitchFamily="34" charset="0"/>
                <a:cs typeface="Open Sans" panose="020B0606030504020204" pitchFamily="34" charset="0"/>
              </a:rPr>
            </a:br>
            <a:r>
              <a:rPr lang="en-US" sz="1600" dirty="0">
                <a:latin typeface="Open Sans" panose="020B0606030504020204" pitchFamily="34" charset="0"/>
                <a:ea typeface="Open Sans" panose="020B0606030504020204" pitchFamily="34" charset="0"/>
                <a:cs typeface="Open Sans" panose="020B0606030504020204" pitchFamily="34" charset="0"/>
              </a:rPr>
              <a:t> the bargaining unit will have the least restrictions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When adding payments and Ded/Exp, they can be marked as required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8F8BE8AE-8C2C-6A35-B837-23E12760C7C1}"/>
              </a:ext>
            </a:extLst>
          </p:cNvPr>
          <p:cNvPicPr>
            <a:picLocks noChangeAspect="1"/>
          </p:cNvPicPr>
          <p:nvPr/>
        </p:nvPicPr>
        <p:blipFill>
          <a:blip r:embed="rId3"/>
          <a:stretch>
            <a:fillRect/>
          </a:stretch>
        </p:blipFill>
        <p:spPr>
          <a:xfrm>
            <a:off x="7756669" y="2026024"/>
            <a:ext cx="4435331" cy="2498852"/>
          </a:xfrm>
          <a:prstGeom prst="rect">
            <a:avLst/>
          </a:prstGeom>
        </p:spPr>
      </p:pic>
      <p:pic>
        <p:nvPicPr>
          <p:cNvPr id="9" name="Picture 8">
            <a:extLst>
              <a:ext uri="{FF2B5EF4-FFF2-40B4-BE49-F238E27FC236}">
                <a16:creationId xmlns:a16="http://schemas.microsoft.com/office/drawing/2014/main" id="{012870B0-3A45-1DFA-8E32-360CD95F52BD}"/>
              </a:ext>
            </a:extLst>
          </p:cNvPr>
          <p:cNvPicPr>
            <a:picLocks noChangeAspect="1"/>
          </p:cNvPicPr>
          <p:nvPr/>
        </p:nvPicPr>
        <p:blipFill>
          <a:blip r:embed="rId4"/>
          <a:stretch>
            <a:fillRect/>
          </a:stretch>
        </p:blipFill>
        <p:spPr>
          <a:xfrm>
            <a:off x="4312480" y="4535368"/>
            <a:ext cx="4926770" cy="2333124"/>
          </a:xfrm>
          <a:prstGeom prst="rect">
            <a:avLst/>
          </a:prstGeom>
        </p:spPr>
      </p:pic>
    </p:spTree>
    <p:extLst>
      <p:ext uri="{BB962C8B-B14F-4D97-AF65-F5344CB8AC3E}">
        <p14:creationId xmlns:p14="http://schemas.microsoft.com/office/powerpoint/2010/main" val="35474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381316" y="350490"/>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GB" sz="5000" dirty="0">
                <a:solidFill>
                  <a:srgbClr val="C30036"/>
                </a:solidFill>
                <a:latin typeface="Open Sans bold" panose="020B0806030504020204" pitchFamily="34" charset="0"/>
                <a:ea typeface="Open Sans bold" panose="020B0806030504020204" pitchFamily="34" charset="0"/>
                <a:cs typeface="Open Sans bold" panose="020B0806030504020204" pitchFamily="34" charset="0"/>
              </a:rPr>
              <a:t>Position Control – </a:t>
            </a:r>
          </a:p>
          <a:p>
            <a:pPr marL="0" marR="0" lvl="0" indent="0" algn="l" defTabSz="914400" rtl="0" eaLnBrk="1" fontAlgn="auto" latinLnBrk="0" hangingPunct="1">
              <a:lnSpc>
                <a:spcPts val="5000"/>
              </a:lnSpc>
              <a:spcBef>
                <a:spcPts val="0"/>
              </a:spcBef>
              <a:spcAft>
                <a:spcPts val="0"/>
              </a:spcAft>
              <a:buClrTx/>
              <a:buSzTx/>
              <a:buFontTx/>
              <a:buNone/>
              <a:tabLst/>
              <a:defRPr/>
            </a:pPr>
            <a:r>
              <a:rPr lang="en-GB" sz="5000" dirty="0">
                <a:solidFill>
                  <a:srgbClr val="C30036"/>
                </a:solidFill>
                <a:latin typeface="Open Sans bold" panose="020B0806030504020204" pitchFamily="34" charset="0"/>
                <a:ea typeface="Open Sans bold" panose="020B0806030504020204" pitchFamily="34" charset="0"/>
                <a:cs typeface="Open Sans bold" panose="020B0806030504020204" pitchFamily="34" charset="0"/>
              </a:rPr>
              <a:t>Position Management .NET</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989554" y="1730483"/>
            <a:ext cx="6406327" cy="3001334"/>
          </a:xfrm>
          <a:prstGeom prst="rect">
            <a:avLst/>
          </a:prstGeom>
          <a:noFill/>
        </p:spPr>
        <p:txBody>
          <a:bodyPr wrap="square" rtlCol="0" anchor="ctr">
            <a:spAutoFit/>
          </a:bodyPr>
          <a:lstStyle/>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Three new tabs appear on the Position Setup (Restrictions, Rate Tables and Benefit Plans)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On the Position setup screen, the Bargaining Unit and Job Class is now required</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Only items allowed on the Job Class will be available for selection on the Position</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When adding payments and Ded/Exp, they can be marked as required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ACE79C67-FC7F-3523-9397-6B678D3CCE15}"/>
              </a:ext>
            </a:extLst>
          </p:cNvPr>
          <p:cNvPicPr>
            <a:picLocks noChangeAspect="1"/>
          </p:cNvPicPr>
          <p:nvPr/>
        </p:nvPicPr>
        <p:blipFill>
          <a:blip r:embed="rId3"/>
          <a:stretch>
            <a:fillRect/>
          </a:stretch>
        </p:blipFill>
        <p:spPr>
          <a:xfrm>
            <a:off x="1055254" y="4694850"/>
            <a:ext cx="7603243" cy="2163150"/>
          </a:xfrm>
          <a:prstGeom prst="rect">
            <a:avLst/>
          </a:prstGeom>
        </p:spPr>
      </p:pic>
    </p:spTree>
    <p:extLst>
      <p:ext uri="{BB962C8B-B14F-4D97-AF65-F5344CB8AC3E}">
        <p14:creationId xmlns:p14="http://schemas.microsoft.com/office/powerpoint/2010/main" val="56951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288129" y="254508"/>
            <a:ext cx="8951121" cy="1374735"/>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lang="en-GB" sz="4800" dirty="0">
                <a:solidFill>
                  <a:srgbClr val="C30036"/>
                </a:solidFill>
                <a:latin typeface="Open Sans bold" panose="020B0806030504020204" pitchFamily="34" charset="0"/>
                <a:ea typeface="Open Sans bold" panose="020B0806030504020204" pitchFamily="34" charset="0"/>
                <a:cs typeface="Open Sans bold" panose="020B0806030504020204" pitchFamily="34" charset="0"/>
              </a:rPr>
              <a:t>Position Control – </a:t>
            </a:r>
          </a:p>
          <a:p>
            <a:pPr marL="0" marR="0" lvl="0" indent="0" algn="l" defTabSz="914400" rtl="0" eaLnBrk="1" fontAlgn="auto" latinLnBrk="0" hangingPunct="1">
              <a:lnSpc>
                <a:spcPts val="5000"/>
              </a:lnSpc>
              <a:spcBef>
                <a:spcPts val="0"/>
              </a:spcBef>
              <a:spcAft>
                <a:spcPts val="0"/>
              </a:spcAft>
              <a:buClrTx/>
              <a:buSzTx/>
              <a:buFontTx/>
              <a:buNone/>
              <a:tabLst/>
              <a:defRPr/>
            </a:pPr>
            <a:r>
              <a:rPr lang="en-GB" sz="4800" dirty="0">
                <a:solidFill>
                  <a:srgbClr val="C30036"/>
                </a:solidFill>
                <a:latin typeface="Open Sans bold" panose="020B0806030504020204" pitchFamily="34" charset="0"/>
                <a:ea typeface="Open Sans bold" panose="020B0806030504020204" pitchFamily="34" charset="0"/>
                <a:cs typeface="Open Sans bold" panose="020B0806030504020204" pitchFamily="34" charset="0"/>
              </a:rPr>
              <a:t>Position Management Cloud</a:t>
            </a:r>
            <a:endParaRPr kumimoji="0" lang="en-US" sz="48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686766" y="1717168"/>
            <a:ext cx="8153848" cy="1899687"/>
          </a:xfrm>
          <a:prstGeom prst="rect">
            <a:avLst/>
          </a:prstGeom>
          <a:noFill/>
        </p:spPr>
        <p:txBody>
          <a:bodyPr wrap="square" rtlCol="0" anchor="ctr">
            <a:spAutoFit/>
          </a:bodyPr>
          <a:lstStyle/>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Three new tabs appear on the Position Setup (Restrictions, Rate Tables and Benefit Plans)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On the Position setup screen, the Bargaining Unit and Job Class is now required</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Only items allowed on the Job Class will be available for selection on the Position</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When adding payments and Ded/Exp, they can be marked as required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4" name="Picture 3">
            <a:extLst>
              <a:ext uri="{FF2B5EF4-FFF2-40B4-BE49-F238E27FC236}">
                <a16:creationId xmlns:a16="http://schemas.microsoft.com/office/drawing/2014/main" id="{8BD1499E-22C6-6EAE-9FA8-EF80DF103DF6}"/>
              </a:ext>
            </a:extLst>
          </p:cNvPr>
          <p:cNvPicPr>
            <a:picLocks noChangeAspect="1"/>
          </p:cNvPicPr>
          <p:nvPr/>
        </p:nvPicPr>
        <p:blipFill>
          <a:blip r:embed="rId3"/>
          <a:stretch>
            <a:fillRect/>
          </a:stretch>
        </p:blipFill>
        <p:spPr>
          <a:xfrm>
            <a:off x="1591895" y="3841023"/>
            <a:ext cx="6343590" cy="3016977"/>
          </a:xfrm>
          <a:prstGeom prst="rect">
            <a:avLst/>
          </a:prstGeom>
        </p:spPr>
      </p:pic>
    </p:spTree>
    <p:extLst>
      <p:ext uri="{BB962C8B-B14F-4D97-AF65-F5344CB8AC3E}">
        <p14:creationId xmlns:p14="http://schemas.microsoft.com/office/powerpoint/2010/main" val="238162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470963" y="359455"/>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Position Control – Payments .NET</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935767" y="1911174"/>
            <a:ext cx="7042821" cy="1907382"/>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When adding a pay code to a template, two new tabs appear, Rate Restrictions and </a:t>
            </a:r>
            <a:r>
              <a:rPr lang="en-US" dirty="0" err="1">
                <a:latin typeface="Open Sans" panose="020B0606030504020204" pitchFamily="34" charset="0"/>
                <a:ea typeface="Open Sans" panose="020B0606030504020204" pitchFamily="34" charset="0"/>
                <a:cs typeface="Open Sans" panose="020B0606030504020204" pitchFamily="34" charset="0"/>
              </a:rPr>
              <a:t>Alloc</a:t>
            </a:r>
            <a:r>
              <a:rPr lang="en-US" dirty="0">
                <a:latin typeface="Open Sans" panose="020B0606030504020204" pitchFamily="34" charset="0"/>
                <a:ea typeface="Open Sans" panose="020B0606030504020204" pitchFamily="34" charset="0"/>
                <a:cs typeface="Open Sans" panose="020B0606030504020204" pitchFamily="34" charset="0"/>
              </a:rPr>
              <a:t>. Restrictions</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Rate Restrictions will limit what rates a pay code can be set to</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Allocation Restrictions limit what GL Distributions can be set to</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7EC84F2E-F567-8C31-7006-64F77C08C867}"/>
              </a:ext>
            </a:extLst>
          </p:cNvPr>
          <p:cNvPicPr>
            <a:picLocks noChangeAspect="1"/>
          </p:cNvPicPr>
          <p:nvPr/>
        </p:nvPicPr>
        <p:blipFill>
          <a:blip r:embed="rId3"/>
          <a:stretch>
            <a:fillRect/>
          </a:stretch>
        </p:blipFill>
        <p:spPr>
          <a:xfrm>
            <a:off x="0" y="3533081"/>
            <a:ext cx="4394450" cy="3343835"/>
          </a:xfrm>
          <a:prstGeom prst="rect">
            <a:avLst/>
          </a:prstGeom>
        </p:spPr>
      </p:pic>
      <p:pic>
        <p:nvPicPr>
          <p:cNvPr id="4" name="Picture 3">
            <a:extLst>
              <a:ext uri="{FF2B5EF4-FFF2-40B4-BE49-F238E27FC236}">
                <a16:creationId xmlns:a16="http://schemas.microsoft.com/office/drawing/2014/main" id="{3C4E5886-D7B9-8B59-80E5-B1EF25EF2123}"/>
              </a:ext>
            </a:extLst>
          </p:cNvPr>
          <p:cNvPicPr>
            <a:picLocks noChangeAspect="1"/>
          </p:cNvPicPr>
          <p:nvPr/>
        </p:nvPicPr>
        <p:blipFill>
          <a:blip r:embed="rId4"/>
          <a:stretch>
            <a:fillRect/>
          </a:stretch>
        </p:blipFill>
        <p:spPr>
          <a:xfrm>
            <a:off x="4668259" y="3533082"/>
            <a:ext cx="4570991" cy="3343836"/>
          </a:xfrm>
          <a:prstGeom prst="rect">
            <a:avLst/>
          </a:prstGeom>
        </p:spPr>
      </p:pic>
    </p:spTree>
    <p:extLst>
      <p:ext uri="{BB962C8B-B14F-4D97-AF65-F5344CB8AC3E}">
        <p14:creationId xmlns:p14="http://schemas.microsoft.com/office/powerpoint/2010/main" val="161345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470963" y="359455"/>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Position Control – Payments </a:t>
            </a:r>
            <a:r>
              <a:rPr lang="en-GB" sz="5000" dirty="0">
                <a:solidFill>
                  <a:srgbClr val="C30036"/>
                </a:solidFill>
                <a:latin typeface="Open Sans bold" panose="020B0806030504020204" pitchFamily="34" charset="0"/>
                <a:ea typeface="Open Sans bold" panose="020B0806030504020204" pitchFamily="34" charset="0"/>
                <a:cs typeface="Open Sans bold" panose="020B0806030504020204" pitchFamily="34" charset="0"/>
              </a:rPr>
              <a:t>Cloud</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756472" y="1739448"/>
            <a:ext cx="6074633" cy="2646045"/>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When adding a pay code to a template, two new tabs appear, Rate Restrictions and </a:t>
            </a:r>
            <a:r>
              <a:rPr lang="en-US" dirty="0" err="1">
                <a:latin typeface="Open Sans" panose="020B0606030504020204" pitchFamily="34" charset="0"/>
                <a:ea typeface="Open Sans" panose="020B0606030504020204" pitchFamily="34" charset="0"/>
                <a:cs typeface="Open Sans" panose="020B0606030504020204" pitchFamily="34" charset="0"/>
              </a:rPr>
              <a:t>Alloc</a:t>
            </a:r>
            <a:r>
              <a:rPr lang="en-US" dirty="0">
                <a:latin typeface="Open Sans" panose="020B0606030504020204" pitchFamily="34" charset="0"/>
                <a:ea typeface="Open Sans" panose="020B0606030504020204" pitchFamily="34" charset="0"/>
                <a:cs typeface="Open Sans" panose="020B0606030504020204" pitchFamily="34" charset="0"/>
              </a:rPr>
              <a:t>. Restrictions</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Rate Restrictions will limit what rates a pay code can be set to</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Allocation Restrictions limit what GL Distributions can be set to</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1AC441CD-D906-8803-67FF-2AD05EAC78E0}"/>
              </a:ext>
            </a:extLst>
          </p:cNvPr>
          <p:cNvPicPr>
            <a:picLocks noChangeAspect="1"/>
          </p:cNvPicPr>
          <p:nvPr/>
        </p:nvPicPr>
        <p:blipFill>
          <a:blip r:embed="rId3"/>
          <a:stretch>
            <a:fillRect/>
          </a:stretch>
        </p:blipFill>
        <p:spPr>
          <a:xfrm>
            <a:off x="0" y="4097311"/>
            <a:ext cx="4636543" cy="2760689"/>
          </a:xfrm>
          <a:prstGeom prst="rect">
            <a:avLst/>
          </a:prstGeom>
        </p:spPr>
      </p:pic>
      <p:pic>
        <p:nvPicPr>
          <p:cNvPr id="4" name="Picture 3">
            <a:extLst>
              <a:ext uri="{FF2B5EF4-FFF2-40B4-BE49-F238E27FC236}">
                <a16:creationId xmlns:a16="http://schemas.microsoft.com/office/drawing/2014/main" id="{F228E2A2-8F58-9553-98FD-9F37D185774F}"/>
              </a:ext>
            </a:extLst>
          </p:cNvPr>
          <p:cNvPicPr>
            <a:picLocks noChangeAspect="1"/>
          </p:cNvPicPr>
          <p:nvPr/>
        </p:nvPicPr>
        <p:blipFill>
          <a:blip r:embed="rId4"/>
          <a:stretch>
            <a:fillRect/>
          </a:stretch>
        </p:blipFill>
        <p:spPr>
          <a:xfrm>
            <a:off x="5941962" y="3747247"/>
            <a:ext cx="3297288" cy="3110753"/>
          </a:xfrm>
          <a:prstGeom prst="rect">
            <a:avLst/>
          </a:prstGeom>
        </p:spPr>
      </p:pic>
    </p:spTree>
    <p:extLst>
      <p:ext uri="{BB962C8B-B14F-4D97-AF65-F5344CB8AC3E}">
        <p14:creationId xmlns:p14="http://schemas.microsoft.com/office/powerpoint/2010/main" val="2785894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Job Postings</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989556" y="1405942"/>
            <a:ext cx="6487009" cy="2638351"/>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(.NET) Online Job Postings are activated through Program Setup </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2. Program Settings  Online Settings</a:t>
            </a:r>
            <a:r>
              <a:rPr lang="en-US" sz="1600" dirty="0">
                <a:latin typeface="Open Sans" panose="020B0606030504020204" pitchFamily="34" charset="0"/>
                <a:ea typeface="Open Sans" panose="020B0606030504020204" pitchFamily="34" charset="0"/>
                <a:cs typeface="Open Sans" panose="020B060603050402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US" sz="1600" dirty="0">
                <a:latin typeface="Open Sans" panose="020B0606030504020204" pitchFamily="34" charset="0"/>
                <a:ea typeface="Open Sans" panose="020B0606030504020204" pitchFamily="34" charset="0"/>
                <a:cs typeface="Open Sans" panose="020B0606030504020204" pitchFamily="34" charset="0"/>
              </a:rPr>
              <a:t> Enable Online Job Postings</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 Allowed Attachments Types can also be chosen</a:t>
            </a:r>
          </a:p>
          <a:p>
            <a:pPr marL="742950" lvl="1" indent="-285750">
              <a:lnSpc>
                <a:spcPct val="150000"/>
              </a:lnSpc>
              <a:buFont typeface="Arial" panose="020B0604020202020204" pitchFamily="34" charset="0"/>
              <a:buChar char="•"/>
            </a:pPr>
            <a:endParaRPr lang="en-US" sz="1600" dirty="0">
              <a:latin typeface="Open Sans" panose="020B0606030504020204" pitchFamily="34" charset="0"/>
              <a:ea typeface="Open Sans" panose="020B0606030504020204" pitchFamily="34" charset="0"/>
              <a:cs typeface="Open Sans" panose="020B0606030504020204" pitchFamily="34" charset="0"/>
            </a:endParaRP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(Cloud) Online Job Postings are activated through HR</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if you have access to our module: HR Applicants</a:t>
            </a:r>
            <a:endParaRPr lang="en-US" sz="16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9E54B7F7-85AD-80E6-2C85-02C9BB574897}"/>
              </a:ext>
            </a:extLst>
          </p:cNvPr>
          <p:cNvPicPr>
            <a:picLocks noChangeAspect="1"/>
          </p:cNvPicPr>
          <p:nvPr/>
        </p:nvPicPr>
        <p:blipFill>
          <a:blip r:embed="rId3"/>
          <a:stretch>
            <a:fillRect/>
          </a:stretch>
        </p:blipFill>
        <p:spPr>
          <a:xfrm>
            <a:off x="2912967" y="3989764"/>
            <a:ext cx="4336054" cy="2868236"/>
          </a:xfrm>
          <a:prstGeom prst="rect">
            <a:avLst/>
          </a:prstGeom>
        </p:spPr>
      </p:pic>
    </p:spTree>
    <p:extLst>
      <p:ext uri="{BB962C8B-B14F-4D97-AF65-F5344CB8AC3E}">
        <p14:creationId xmlns:p14="http://schemas.microsoft.com/office/powerpoint/2010/main" val="1112245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05434" y="491796"/>
            <a:ext cx="8951121" cy="738792"/>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Job Postings (cont.)</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070238" y="1524169"/>
            <a:ext cx="7311762" cy="2269019"/>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(.NET) Once activated, Job Postings can be created under Program Setup </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Online Job Postings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(Cloud) Once activated, Job Postings can be created under HR </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Setup  Job Postings</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Questionnaires, Questions, and Legal Information can also be created and linked to the postings</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CF2D899D-2D8B-007D-2D5D-516AFB819656}"/>
              </a:ext>
            </a:extLst>
          </p:cNvPr>
          <p:cNvPicPr>
            <a:picLocks noChangeAspect="1"/>
          </p:cNvPicPr>
          <p:nvPr/>
        </p:nvPicPr>
        <p:blipFill>
          <a:blip r:embed="rId3"/>
          <a:stretch>
            <a:fillRect/>
          </a:stretch>
        </p:blipFill>
        <p:spPr>
          <a:xfrm>
            <a:off x="0" y="4552533"/>
            <a:ext cx="5381871" cy="2305467"/>
          </a:xfrm>
          <a:prstGeom prst="rect">
            <a:avLst/>
          </a:prstGeom>
        </p:spPr>
      </p:pic>
      <p:pic>
        <p:nvPicPr>
          <p:cNvPr id="4" name="Picture 3">
            <a:extLst>
              <a:ext uri="{FF2B5EF4-FFF2-40B4-BE49-F238E27FC236}">
                <a16:creationId xmlns:a16="http://schemas.microsoft.com/office/drawing/2014/main" id="{B4431612-CC11-077E-E3D2-7DE4D1A6B7F4}"/>
              </a:ext>
            </a:extLst>
          </p:cNvPr>
          <p:cNvPicPr>
            <a:picLocks noChangeAspect="1"/>
          </p:cNvPicPr>
          <p:nvPr/>
        </p:nvPicPr>
        <p:blipFill>
          <a:blip r:embed="rId4"/>
          <a:stretch>
            <a:fillRect/>
          </a:stretch>
        </p:blipFill>
        <p:spPr>
          <a:xfrm>
            <a:off x="5854412" y="3429000"/>
            <a:ext cx="6337588" cy="2155105"/>
          </a:xfrm>
          <a:prstGeom prst="rect">
            <a:avLst/>
          </a:prstGeom>
        </p:spPr>
      </p:pic>
    </p:spTree>
    <p:extLst>
      <p:ext uri="{BB962C8B-B14F-4D97-AF65-F5344CB8AC3E}">
        <p14:creationId xmlns:p14="http://schemas.microsoft.com/office/powerpoint/2010/main" val="19327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623364" y="323596"/>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Job Postings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Online Job Postings</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1093610" y="1703589"/>
            <a:ext cx="7096609" cy="1161023"/>
          </a:xfrm>
          <a:prstGeom prst="rect">
            <a:avLst/>
          </a:prstGeom>
          <a:noFill/>
        </p:spPr>
        <p:txBody>
          <a:bodyPr wrap="square" rtlCol="0" anchor="ctr">
            <a:spAutoFit/>
          </a:bodyPr>
          <a:lstStyle/>
          <a:p>
            <a:pPr marL="342900" indent="-34290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Online Job Posting Details include, position titles, compensation ranges, posting dates, position summary and description sections</a:t>
            </a:r>
          </a:p>
          <a:p>
            <a:pPr marL="342900" indent="-34290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Once completed, the posting can be previewed and then published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F9096367-6547-F3D1-3E85-EE77364EFD68}"/>
              </a:ext>
            </a:extLst>
          </p:cNvPr>
          <p:cNvPicPr>
            <a:picLocks noChangeAspect="1"/>
          </p:cNvPicPr>
          <p:nvPr/>
        </p:nvPicPr>
        <p:blipFill>
          <a:blip r:embed="rId3"/>
          <a:stretch>
            <a:fillRect/>
          </a:stretch>
        </p:blipFill>
        <p:spPr>
          <a:xfrm>
            <a:off x="79365" y="4132729"/>
            <a:ext cx="4127159" cy="2725271"/>
          </a:xfrm>
          <a:prstGeom prst="rect">
            <a:avLst/>
          </a:prstGeom>
        </p:spPr>
      </p:pic>
      <p:pic>
        <p:nvPicPr>
          <p:cNvPr id="4" name="Picture 3">
            <a:extLst>
              <a:ext uri="{FF2B5EF4-FFF2-40B4-BE49-F238E27FC236}">
                <a16:creationId xmlns:a16="http://schemas.microsoft.com/office/drawing/2014/main" id="{F131A84F-EBA4-01FF-7915-E7F6F65E91C4}"/>
              </a:ext>
            </a:extLst>
          </p:cNvPr>
          <p:cNvPicPr>
            <a:picLocks noChangeAspect="1"/>
          </p:cNvPicPr>
          <p:nvPr/>
        </p:nvPicPr>
        <p:blipFill>
          <a:blip r:embed="rId4"/>
          <a:stretch>
            <a:fillRect/>
          </a:stretch>
        </p:blipFill>
        <p:spPr>
          <a:xfrm>
            <a:off x="4387312" y="2864612"/>
            <a:ext cx="4851938" cy="3993388"/>
          </a:xfrm>
          <a:prstGeom prst="rect">
            <a:avLst/>
          </a:prstGeom>
        </p:spPr>
      </p:pic>
    </p:spTree>
    <p:extLst>
      <p:ext uri="{BB962C8B-B14F-4D97-AF65-F5344CB8AC3E}">
        <p14:creationId xmlns:p14="http://schemas.microsoft.com/office/powerpoint/2010/main" val="41075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479928" y="350490"/>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Job Postings – Questionnaires/Questions</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926803" y="1666636"/>
            <a:ext cx="7329692" cy="1530355"/>
          </a:xfrm>
          <a:prstGeom prst="rect">
            <a:avLst/>
          </a:prstGeom>
          <a:noFill/>
        </p:spPr>
        <p:txBody>
          <a:bodyPr wrap="square" rtlCol="0" anchor="ctr">
            <a:spAutoFit/>
          </a:body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Questionnaires can be created and associated with Online Job Postings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Question Types can be Check Box, Multiple Choice, Text Input, Date Input or Number Input</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Only one Questionnaire can be associated with an Online Job Posting</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E303970B-84A3-515D-EB99-BD9D1089E2A1}"/>
              </a:ext>
            </a:extLst>
          </p:cNvPr>
          <p:cNvPicPr>
            <a:picLocks noChangeAspect="1"/>
          </p:cNvPicPr>
          <p:nvPr/>
        </p:nvPicPr>
        <p:blipFill>
          <a:blip r:embed="rId3"/>
          <a:stretch>
            <a:fillRect/>
          </a:stretch>
        </p:blipFill>
        <p:spPr>
          <a:xfrm>
            <a:off x="1" y="4312023"/>
            <a:ext cx="3770848" cy="2582073"/>
          </a:xfrm>
          <a:prstGeom prst="rect">
            <a:avLst/>
          </a:prstGeom>
        </p:spPr>
      </p:pic>
      <p:pic>
        <p:nvPicPr>
          <p:cNvPr id="4" name="Picture 3">
            <a:extLst>
              <a:ext uri="{FF2B5EF4-FFF2-40B4-BE49-F238E27FC236}">
                <a16:creationId xmlns:a16="http://schemas.microsoft.com/office/drawing/2014/main" id="{A7196865-D228-79C3-7C62-776A0A8F8E34}"/>
              </a:ext>
            </a:extLst>
          </p:cNvPr>
          <p:cNvPicPr>
            <a:picLocks noChangeAspect="1"/>
          </p:cNvPicPr>
          <p:nvPr/>
        </p:nvPicPr>
        <p:blipFill>
          <a:blip r:embed="rId4"/>
          <a:stretch>
            <a:fillRect/>
          </a:stretch>
        </p:blipFill>
        <p:spPr>
          <a:xfrm>
            <a:off x="2685805" y="3299012"/>
            <a:ext cx="4285117" cy="2688701"/>
          </a:xfrm>
          <a:prstGeom prst="rect">
            <a:avLst/>
          </a:prstGeom>
        </p:spPr>
      </p:pic>
      <p:pic>
        <p:nvPicPr>
          <p:cNvPr id="5" name="Picture 4">
            <a:extLst>
              <a:ext uri="{FF2B5EF4-FFF2-40B4-BE49-F238E27FC236}">
                <a16:creationId xmlns:a16="http://schemas.microsoft.com/office/drawing/2014/main" id="{CFBFA87A-7181-5B57-137E-1D5A4A6F46C4}"/>
              </a:ext>
            </a:extLst>
          </p:cNvPr>
          <p:cNvPicPr>
            <a:picLocks noChangeAspect="1"/>
          </p:cNvPicPr>
          <p:nvPr/>
        </p:nvPicPr>
        <p:blipFill>
          <a:blip r:embed="rId5"/>
          <a:stretch>
            <a:fillRect/>
          </a:stretch>
        </p:blipFill>
        <p:spPr>
          <a:xfrm>
            <a:off x="6576038" y="3411064"/>
            <a:ext cx="2663212" cy="3446936"/>
          </a:xfrm>
          <a:prstGeom prst="rect">
            <a:avLst/>
          </a:prstGeom>
        </p:spPr>
      </p:pic>
    </p:spTree>
    <p:extLst>
      <p:ext uri="{BB962C8B-B14F-4D97-AF65-F5344CB8AC3E}">
        <p14:creationId xmlns:p14="http://schemas.microsoft.com/office/powerpoint/2010/main" val="15594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542681" y="386349"/>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Job Postings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Legal Information</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962662" y="2010542"/>
            <a:ext cx="9409503" cy="791692"/>
          </a:xfrm>
          <a:prstGeom prst="rect">
            <a:avLst/>
          </a:prstGeom>
          <a:noFill/>
        </p:spPr>
        <p:txBody>
          <a:bodyPr wrap="square" rtlCol="0" anchor="ctr">
            <a:spAutoFit/>
          </a:bodyPr>
          <a:lstStyle/>
          <a:p>
            <a:pPr marL="342900" indent="-34290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Legal Information for Online Job Postings can be created</a:t>
            </a:r>
          </a:p>
          <a:p>
            <a:pPr marL="342900" indent="-34290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Typically, these are general EEO Statements, but can be customized per position</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E439D957-9FC5-9824-7807-A20A6E6E940B}"/>
              </a:ext>
            </a:extLst>
          </p:cNvPr>
          <p:cNvPicPr>
            <a:picLocks noChangeAspect="1"/>
          </p:cNvPicPr>
          <p:nvPr/>
        </p:nvPicPr>
        <p:blipFill>
          <a:blip r:embed="rId3"/>
          <a:stretch>
            <a:fillRect/>
          </a:stretch>
        </p:blipFill>
        <p:spPr>
          <a:xfrm>
            <a:off x="25318" y="3904130"/>
            <a:ext cx="4077269" cy="2705478"/>
          </a:xfrm>
          <a:prstGeom prst="rect">
            <a:avLst/>
          </a:prstGeom>
        </p:spPr>
      </p:pic>
      <p:pic>
        <p:nvPicPr>
          <p:cNvPr id="4" name="Picture 3">
            <a:extLst>
              <a:ext uri="{FF2B5EF4-FFF2-40B4-BE49-F238E27FC236}">
                <a16:creationId xmlns:a16="http://schemas.microsoft.com/office/drawing/2014/main" id="{DC41AD39-CE28-721E-F3D3-E6ADA2EBD26A}"/>
              </a:ext>
            </a:extLst>
          </p:cNvPr>
          <p:cNvPicPr>
            <a:picLocks noChangeAspect="1"/>
          </p:cNvPicPr>
          <p:nvPr/>
        </p:nvPicPr>
        <p:blipFill>
          <a:blip r:embed="rId4"/>
          <a:stretch>
            <a:fillRect/>
          </a:stretch>
        </p:blipFill>
        <p:spPr>
          <a:xfrm>
            <a:off x="4324113" y="2897837"/>
            <a:ext cx="7723531" cy="2611028"/>
          </a:xfrm>
          <a:prstGeom prst="rect">
            <a:avLst/>
          </a:prstGeom>
        </p:spPr>
      </p:pic>
    </p:spTree>
    <p:extLst>
      <p:ext uri="{BB962C8B-B14F-4D97-AF65-F5344CB8AC3E}">
        <p14:creationId xmlns:p14="http://schemas.microsoft.com/office/powerpoint/2010/main" val="415012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2741BC-7B6A-407A-B436-461427FFC661}"/>
              </a:ext>
            </a:extLst>
          </p:cNvPr>
          <p:cNvSpPr/>
          <p:nvPr/>
        </p:nvSpPr>
        <p:spPr>
          <a:xfrm>
            <a:off x="-1" y="1533326"/>
            <a:ext cx="12192000" cy="19958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50550BDE-9BAA-4E4E-8C96-6A81B0B49B66}"/>
              </a:ext>
            </a:extLst>
          </p:cNvPr>
          <p:cNvSpPr txBox="1"/>
          <p:nvPr/>
        </p:nvSpPr>
        <p:spPr>
          <a:xfrm>
            <a:off x="5069667" y="4259442"/>
            <a:ext cx="5918761" cy="2383666"/>
          </a:xfrm>
          <a:prstGeom prst="rect">
            <a:avLst/>
          </a:prstGeom>
          <a:noFill/>
        </p:spPr>
        <p:txBody>
          <a:bodyPr wrap="square" rtlCol="0" anchor="ctr">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system-ui"/>
                <a:ea typeface="+mn-ea"/>
                <a:cs typeface="+mn-cs"/>
              </a:rPr>
              <a:t>Kevin Schafer is a Senior Account Executive, with BS&amp;A Software of Bath, Michigan. BS&amp;A specializes in ERP Software for local governments and authorities. Kevin has over 12 years of experience working with local governments of all sizes assisting them with software implementation, data conversion, change management, process review and reengineering, and has assisted many governments across the country. He is a member of the Government Finance Officers Association (GFOA), International City/County Management Association (ICMA), and Government Management Information Sciences (GMIS).</a:t>
            </a:r>
            <a:endParaRPr kumimoji="0" lang="en-GB" sz="1400" b="0" i="0" u="none" strike="noStrike" kern="1200" cap="none" spc="0" normalizeH="0" baseline="0" noProof="0" dirty="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12E9B8C-7FA4-4F28-BA14-1D49763B3F03}"/>
              </a:ext>
            </a:extLst>
          </p:cNvPr>
          <p:cNvSpPr txBox="1"/>
          <p:nvPr/>
        </p:nvSpPr>
        <p:spPr>
          <a:xfrm>
            <a:off x="5203170" y="1621649"/>
            <a:ext cx="3898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KEVIN SCHAFER</a:t>
            </a:r>
          </a:p>
        </p:txBody>
      </p:sp>
      <p:sp>
        <p:nvSpPr>
          <p:cNvPr id="10" name="TextBox 9">
            <a:extLst>
              <a:ext uri="{FF2B5EF4-FFF2-40B4-BE49-F238E27FC236}">
                <a16:creationId xmlns:a16="http://schemas.microsoft.com/office/drawing/2014/main" id="{1C8FB4AD-CD93-44A7-8773-EC896C5A0C61}"/>
              </a:ext>
            </a:extLst>
          </p:cNvPr>
          <p:cNvSpPr txBox="1"/>
          <p:nvPr/>
        </p:nvSpPr>
        <p:spPr>
          <a:xfrm>
            <a:off x="5203170" y="2127150"/>
            <a:ext cx="30214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ACCOUNT EXECUTIVE</a:t>
            </a:r>
          </a:p>
        </p:txBody>
      </p:sp>
      <p:cxnSp>
        <p:nvCxnSpPr>
          <p:cNvPr id="21" name="Straight Connector 20">
            <a:extLst>
              <a:ext uri="{FF2B5EF4-FFF2-40B4-BE49-F238E27FC236}">
                <a16:creationId xmlns:a16="http://schemas.microsoft.com/office/drawing/2014/main" id="{3ACB66DC-79D3-44EA-8DB9-3D4492AD9160}"/>
              </a:ext>
            </a:extLst>
          </p:cNvPr>
          <p:cNvCxnSpPr>
            <a:cxnSpLocks/>
          </p:cNvCxnSpPr>
          <p:nvPr/>
        </p:nvCxnSpPr>
        <p:spPr>
          <a:xfrm>
            <a:off x="5203170" y="4211879"/>
            <a:ext cx="55496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Download HD Linkedin-01 - Icon Linkedin White Color Transparent PNG Image -  NicePNG.com">
            <a:hlinkClick r:id="rId3"/>
            <a:extLst>
              <a:ext uri="{FF2B5EF4-FFF2-40B4-BE49-F238E27FC236}">
                <a16:creationId xmlns:a16="http://schemas.microsoft.com/office/drawing/2014/main" id="{60D61EFB-D52C-2330-6474-B4F3A7EDE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572" y="4954869"/>
            <a:ext cx="496406" cy="496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057AF4-47AC-877A-D702-E49321D2FDAC}"/>
              </a:ext>
            </a:extLst>
          </p:cNvPr>
          <p:cNvSpPr/>
          <p:nvPr/>
        </p:nvSpPr>
        <p:spPr>
          <a:xfrm>
            <a:off x="135801" y="3580808"/>
            <a:ext cx="6861261" cy="135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6D65A84-DF62-4037-57A6-215F99572800}"/>
              </a:ext>
            </a:extLst>
          </p:cNvPr>
          <p:cNvSpPr/>
          <p:nvPr/>
        </p:nvSpPr>
        <p:spPr>
          <a:xfrm>
            <a:off x="4254500" y="3587631"/>
            <a:ext cx="3970166" cy="135931"/>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5AE6FC7-0B66-4EB3-BFC5-3AA34D77F169}"/>
              </a:ext>
            </a:extLst>
          </p:cNvPr>
          <p:cNvSpPr/>
          <p:nvPr/>
        </p:nvSpPr>
        <p:spPr>
          <a:xfrm>
            <a:off x="1140417" y="492036"/>
            <a:ext cx="3099457" cy="3099457"/>
          </a:xfrm>
          <a:prstGeom prst="ellipse">
            <a:avLst/>
          </a:prstGeom>
          <a:solidFill>
            <a:schemeClr val="bg1"/>
          </a:solidFill>
          <a:ln>
            <a:noFill/>
          </a:ln>
          <a:effectLst>
            <a:outerShdw blurRad="1905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Placeholder 6" descr="A person in a suit smiling&#10;&#10;Description automatically generated with low confidence">
            <a:extLst>
              <a:ext uri="{FF2B5EF4-FFF2-40B4-BE49-F238E27FC236}">
                <a16:creationId xmlns:a16="http://schemas.microsoft.com/office/drawing/2014/main" id="{EEA93A27-7E97-B607-4CA7-F1DB710A381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a:fillRect/>
          </a:stretch>
        </p:blipFill>
        <p:spPr>
          <a:xfrm>
            <a:off x="1322735" y="674354"/>
            <a:ext cx="2734821" cy="2734821"/>
          </a:xfrm>
        </p:spPr>
      </p:pic>
      <p:sp>
        <p:nvSpPr>
          <p:cNvPr id="11" name="Rectangle 10">
            <a:extLst>
              <a:ext uri="{FF2B5EF4-FFF2-40B4-BE49-F238E27FC236}">
                <a16:creationId xmlns:a16="http://schemas.microsoft.com/office/drawing/2014/main" id="{E1F38370-4BBD-914E-9A29-B6EA09A1B03B}"/>
              </a:ext>
            </a:extLst>
          </p:cNvPr>
          <p:cNvSpPr/>
          <p:nvPr/>
        </p:nvSpPr>
        <p:spPr>
          <a:xfrm>
            <a:off x="1915177" y="5049184"/>
            <a:ext cx="26568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kschafer@bsasoftware.com</a:t>
            </a:r>
          </a:p>
        </p:txBody>
      </p:sp>
    </p:spTree>
    <p:extLst>
      <p:ext uri="{BB962C8B-B14F-4D97-AF65-F5344CB8AC3E}">
        <p14:creationId xmlns:p14="http://schemas.microsoft.com/office/powerpoint/2010/main" val="4001193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72741BC-7B6A-407A-B436-461427FFC661}"/>
              </a:ext>
            </a:extLst>
          </p:cNvPr>
          <p:cNvSpPr/>
          <p:nvPr/>
        </p:nvSpPr>
        <p:spPr>
          <a:xfrm>
            <a:off x="-1" y="2034661"/>
            <a:ext cx="12192000" cy="19958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r>
              <a:rPr lang="en-GB" b="0" dirty="0">
                <a:latin typeface="Open Sans bold" panose="020B0806030504020204" pitchFamily="34" charset="0"/>
                <a:ea typeface="Open Sans bold" panose="020B0806030504020204" pitchFamily="34" charset="0"/>
                <a:cs typeface="Open Sans bold" panose="020B0806030504020204" pitchFamily="34" charset="0"/>
              </a:rPr>
              <a:t>Questions</a:t>
            </a:r>
            <a:endParaRPr lang="en-US" b="0" dirty="0">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24" name="TextBox 23">
            <a:extLst>
              <a:ext uri="{FF2B5EF4-FFF2-40B4-BE49-F238E27FC236}">
                <a16:creationId xmlns:a16="http://schemas.microsoft.com/office/drawing/2014/main" id="{50550BDE-9BAA-4E4E-8C96-6A81B0B49B66}"/>
              </a:ext>
            </a:extLst>
          </p:cNvPr>
          <p:cNvSpPr txBox="1"/>
          <p:nvPr/>
        </p:nvSpPr>
        <p:spPr>
          <a:xfrm>
            <a:off x="5069667" y="4408701"/>
            <a:ext cx="5918761" cy="2383666"/>
          </a:xfrm>
          <a:prstGeom prst="rect">
            <a:avLst/>
          </a:prstGeom>
          <a:noFill/>
        </p:spPr>
        <p:txBody>
          <a:bodyPr wrap="square" rtlCol="0" anchor="ctr">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lang="en-US" sz="1400" b="0" i="0" dirty="0">
                <a:solidFill>
                  <a:srgbClr val="333333"/>
                </a:solidFill>
                <a:effectLst/>
                <a:latin typeface="system-ui"/>
              </a:rPr>
              <a:t>Kevin Schafer is a Senior Account Executive, with BS&amp;A Software of Bath, Michigan. BS&amp;A specializes in ERP Software for local governments and authorities. Kevin has over 12 years of experience working with local governments of all sizes assisting them with software implementation, data conversion, change management, process review and reengineering, and has assisted many governments across the country. He is a member of the Government Finance Officers Association (GFOA), International City/County Management Association (ICMA), and Government Management Information Sciences (GMIS).</a:t>
            </a:r>
            <a:endParaRPr kumimoji="0" lang="en-GB" sz="1400" b="0" i="0" u="none" strike="noStrike" kern="1200" cap="none" spc="0" normalizeH="0" baseline="0" noProof="0" dirty="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12E9B8C-7FA4-4F28-BA14-1D49763B3F03}"/>
              </a:ext>
            </a:extLst>
          </p:cNvPr>
          <p:cNvSpPr txBox="1"/>
          <p:nvPr/>
        </p:nvSpPr>
        <p:spPr>
          <a:xfrm>
            <a:off x="5203170" y="2173909"/>
            <a:ext cx="389830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FF"/>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KEVIN SCHAFER</a:t>
            </a:r>
          </a:p>
        </p:txBody>
      </p:sp>
      <p:sp>
        <p:nvSpPr>
          <p:cNvPr id="10" name="TextBox 9">
            <a:extLst>
              <a:ext uri="{FF2B5EF4-FFF2-40B4-BE49-F238E27FC236}">
                <a16:creationId xmlns:a16="http://schemas.microsoft.com/office/drawing/2014/main" id="{1C8FB4AD-CD93-44A7-8773-EC896C5A0C61}"/>
              </a:ext>
            </a:extLst>
          </p:cNvPr>
          <p:cNvSpPr txBox="1"/>
          <p:nvPr/>
        </p:nvSpPr>
        <p:spPr>
          <a:xfrm>
            <a:off x="5203170" y="2679410"/>
            <a:ext cx="30214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ACCOUNT EXECUTIVE</a:t>
            </a:r>
          </a:p>
        </p:txBody>
      </p:sp>
      <p:cxnSp>
        <p:nvCxnSpPr>
          <p:cNvPr id="21" name="Straight Connector 20">
            <a:extLst>
              <a:ext uri="{FF2B5EF4-FFF2-40B4-BE49-F238E27FC236}">
                <a16:creationId xmlns:a16="http://schemas.microsoft.com/office/drawing/2014/main" id="{3ACB66DC-79D3-44EA-8DB9-3D4492AD9160}"/>
              </a:ext>
            </a:extLst>
          </p:cNvPr>
          <p:cNvCxnSpPr>
            <a:cxnSpLocks/>
          </p:cNvCxnSpPr>
          <p:nvPr/>
        </p:nvCxnSpPr>
        <p:spPr>
          <a:xfrm>
            <a:off x="5272576" y="4474430"/>
            <a:ext cx="554963"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030" name="Picture 6" descr="Download HD Linkedin-01 - Icon Linkedin White Color Transparent PNG Image -  NicePNG.com">
            <a:hlinkClick r:id="rId3"/>
            <a:extLst>
              <a:ext uri="{FF2B5EF4-FFF2-40B4-BE49-F238E27FC236}">
                <a16:creationId xmlns:a16="http://schemas.microsoft.com/office/drawing/2014/main" id="{60D61EFB-D52C-2330-6474-B4F3A7EDE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572" y="5203073"/>
            <a:ext cx="496406" cy="4964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4057AF4-47AC-877A-D702-E49321D2FDAC}"/>
              </a:ext>
            </a:extLst>
          </p:cNvPr>
          <p:cNvSpPr/>
          <p:nvPr/>
        </p:nvSpPr>
        <p:spPr>
          <a:xfrm>
            <a:off x="-1" y="4032717"/>
            <a:ext cx="6861261" cy="1359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26D65A84-DF62-4037-57A6-215F99572800}"/>
              </a:ext>
            </a:extLst>
          </p:cNvPr>
          <p:cNvSpPr/>
          <p:nvPr/>
        </p:nvSpPr>
        <p:spPr>
          <a:xfrm>
            <a:off x="4254500" y="3715455"/>
            <a:ext cx="3970166" cy="135931"/>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Oval 22">
            <a:extLst>
              <a:ext uri="{FF2B5EF4-FFF2-40B4-BE49-F238E27FC236}">
                <a16:creationId xmlns:a16="http://schemas.microsoft.com/office/drawing/2014/main" id="{95AE6FC7-0B66-4EB3-BFC5-3AA34D77F169}"/>
              </a:ext>
            </a:extLst>
          </p:cNvPr>
          <p:cNvSpPr/>
          <p:nvPr/>
        </p:nvSpPr>
        <p:spPr>
          <a:xfrm>
            <a:off x="1140417" y="1044296"/>
            <a:ext cx="3099457" cy="3099457"/>
          </a:xfrm>
          <a:prstGeom prst="ellipse">
            <a:avLst/>
          </a:prstGeom>
          <a:solidFill>
            <a:schemeClr val="bg1"/>
          </a:solidFill>
          <a:ln>
            <a:noFill/>
          </a:ln>
          <a:effectLst>
            <a:outerShdw blurRad="1905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7" name="Picture Placeholder 6" descr="A person in a suit smiling&#10;&#10;Description automatically generated with low confidence">
            <a:extLst>
              <a:ext uri="{FF2B5EF4-FFF2-40B4-BE49-F238E27FC236}">
                <a16:creationId xmlns:a16="http://schemas.microsoft.com/office/drawing/2014/main" id="{EEA93A27-7E97-B607-4CA7-F1DB710A3813}"/>
              </a:ext>
            </a:extLst>
          </p:cNvPr>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a:stretch>
            <a:fillRect/>
          </a:stretch>
        </p:blipFill>
        <p:spPr>
          <a:xfrm>
            <a:off x="1322735" y="1226614"/>
            <a:ext cx="2734821" cy="2734821"/>
          </a:xfrm>
        </p:spPr>
      </p:pic>
      <p:sp>
        <p:nvSpPr>
          <p:cNvPr id="11" name="Rectangle 10">
            <a:extLst>
              <a:ext uri="{FF2B5EF4-FFF2-40B4-BE49-F238E27FC236}">
                <a16:creationId xmlns:a16="http://schemas.microsoft.com/office/drawing/2014/main" id="{E1F38370-4BBD-914E-9A29-B6EA09A1B03B}"/>
              </a:ext>
            </a:extLst>
          </p:cNvPr>
          <p:cNvSpPr/>
          <p:nvPr/>
        </p:nvSpPr>
        <p:spPr>
          <a:xfrm>
            <a:off x="1987605" y="5297387"/>
            <a:ext cx="265682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lumMod val="50000"/>
                    <a:lumOff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kschafer@bsasoftware.com</a:t>
            </a:r>
          </a:p>
        </p:txBody>
      </p:sp>
    </p:spTree>
    <p:extLst>
      <p:ext uri="{BB962C8B-B14F-4D97-AF65-F5344CB8AC3E}">
        <p14:creationId xmlns:p14="http://schemas.microsoft.com/office/powerpoint/2010/main" val="1207445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31A681-E529-0AE9-EECF-12D7B808F7FD}"/>
              </a:ext>
            </a:extLst>
          </p:cNvPr>
          <p:cNvSpPr/>
          <p:nvPr/>
        </p:nvSpPr>
        <p:spPr>
          <a:xfrm>
            <a:off x="554182" y="554183"/>
            <a:ext cx="11083636" cy="574963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person, outdoor, standing, person&#10;&#10;Description automatically generated">
            <a:extLst>
              <a:ext uri="{FF2B5EF4-FFF2-40B4-BE49-F238E27FC236}">
                <a16:creationId xmlns:a16="http://schemas.microsoft.com/office/drawing/2014/main" id="{B9BEC75E-573C-0438-AA05-8CFB1AD93842}"/>
              </a:ext>
            </a:extLst>
          </p:cNvPr>
          <p:cNvPicPr>
            <a:picLocks noChangeAspect="1"/>
          </p:cNvPicPr>
          <p:nvPr/>
        </p:nvPicPr>
        <p:blipFill rotWithShape="1">
          <a:blip r:embed="rId2">
            <a:alphaModFix amt="25000"/>
          </a:blip>
          <a:srcRect b="7778"/>
          <a:stretch/>
        </p:blipFill>
        <p:spPr>
          <a:xfrm>
            <a:off x="554182" y="554181"/>
            <a:ext cx="11083636" cy="5749637"/>
          </a:xfrm>
          <a:prstGeom prst="rect">
            <a:avLst/>
          </a:prstGeom>
        </p:spPr>
      </p:pic>
      <p:grpSp>
        <p:nvGrpSpPr>
          <p:cNvPr id="6" name="Group 5">
            <a:extLst>
              <a:ext uri="{FF2B5EF4-FFF2-40B4-BE49-F238E27FC236}">
                <a16:creationId xmlns:a16="http://schemas.microsoft.com/office/drawing/2014/main" id="{AB9E4906-72B5-E2F0-202B-6E32A49F37DC}"/>
              </a:ext>
            </a:extLst>
          </p:cNvPr>
          <p:cNvGrpSpPr/>
          <p:nvPr/>
        </p:nvGrpSpPr>
        <p:grpSpPr>
          <a:xfrm>
            <a:off x="3059243" y="2885416"/>
            <a:ext cx="6073513" cy="1087165"/>
            <a:chOff x="1171533" y="6278808"/>
            <a:chExt cx="3203864" cy="373122"/>
          </a:xfrm>
        </p:grpSpPr>
        <p:sp>
          <p:nvSpPr>
            <p:cNvPr id="8" name="Rectangle: Rounded Corners 35">
              <a:extLst>
                <a:ext uri="{FF2B5EF4-FFF2-40B4-BE49-F238E27FC236}">
                  <a16:creationId xmlns:a16="http://schemas.microsoft.com/office/drawing/2014/main" id="{4B5EACF6-DA6A-2FB4-8D7F-8A1F8989F88E}"/>
                </a:ext>
              </a:extLst>
            </p:cNvPr>
            <p:cNvSpPr/>
            <p:nvPr/>
          </p:nvSpPr>
          <p:spPr>
            <a:xfrm>
              <a:off x="1171533" y="6278808"/>
              <a:ext cx="3203864" cy="373120"/>
            </a:xfrm>
            <a:prstGeom prst="roundRect">
              <a:avLst>
                <a:gd name="adj" fmla="val 50000"/>
              </a:avLst>
            </a:prstGeom>
            <a:solidFill>
              <a:schemeClr val="bg1">
                <a:alpha val="1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37EF643-E13C-35EF-A1BD-72DE1C08105B}"/>
                </a:ext>
              </a:extLst>
            </p:cNvPr>
            <p:cNvSpPr txBox="1"/>
            <p:nvPr/>
          </p:nvSpPr>
          <p:spPr>
            <a:xfrm>
              <a:off x="1171533" y="6303348"/>
              <a:ext cx="3136336" cy="348582"/>
            </a:xfrm>
            <a:prstGeom prst="rect">
              <a:avLst/>
            </a:prstGeom>
            <a:noFill/>
          </p:spPr>
          <p:txBody>
            <a:bodyPr wrap="square" rtlCol="0">
              <a:spAutoFit/>
            </a:bodyPr>
            <a:lstStyle/>
            <a:p>
              <a:pPr algn="ctr"/>
              <a:r>
                <a:rPr lang="en-US" sz="6000" b="1" spc="500" dirty="0">
                  <a:solidFill>
                    <a:schemeClr val="bg1"/>
                  </a:solidFill>
                  <a:latin typeface="Open Sans" panose="020B0606030504020204" pitchFamily="34" charset="0"/>
                  <a:ea typeface="Open Sans" panose="020B0606030504020204" pitchFamily="34" charset="0"/>
                  <a:cs typeface="Open Sans" panose="020B0606030504020204" pitchFamily="34" charset="0"/>
                </a:rPr>
                <a:t>THANK YOU</a:t>
              </a:r>
            </a:p>
          </p:txBody>
        </p:sp>
      </p:grpSp>
      <p:pic>
        <p:nvPicPr>
          <p:cNvPr id="12" name="Picture 11">
            <a:extLst>
              <a:ext uri="{FF2B5EF4-FFF2-40B4-BE49-F238E27FC236}">
                <a16:creationId xmlns:a16="http://schemas.microsoft.com/office/drawing/2014/main" id="{35664ECA-D46A-8140-90FD-E78EB86211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5829" y="4448818"/>
            <a:ext cx="3217086" cy="1378751"/>
          </a:xfrm>
          <a:prstGeom prst="rect">
            <a:avLst/>
          </a:prstGeom>
          <a:effectLst>
            <a:glow>
              <a:schemeClr val="bg1"/>
            </a:glow>
          </a:effectLst>
        </p:spPr>
      </p:pic>
    </p:spTree>
    <p:extLst>
      <p:ext uri="{BB962C8B-B14F-4D97-AF65-F5344CB8AC3E}">
        <p14:creationId xmlns:p14="http://schemas.microsoft.com/office/powerpoint/2010/main" val="962654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C4BBC-4B4A-491C-9BE5-E8BBB490ECCA}"/>
              </a:ext>
            </a:extLst>
          </p:cNvPr>
          <p:cNvSpPr/>
          <p:nvPr/>
        </p:nvSpPr>
        <p:spPr>
          <a:xfrm>
            <a:off x="0" y="1"/>
            <a:ext cx="12192000" cy="3975100"/>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C8A69AE-752E-4946-973E-0E5FC2A4E863}"/>
              </a:ext>
            </a:extLst>
          </p:cNvPr>
          <p:cNvSpPr/>
          <p:nvPr/>
        </p:nvSpPr>
        <p:spPr>
          <a:xfrm>
            <a:off x="4074669" y="3374800"/>
            <a:ext cx="1190172" cy="1190172"/>
          </a:xfrm>
          <a:prstGeom prst="ellipse">
            <a:avLst/>
          </a:prstGeom>
          <a:solidFill>
            <a:schemeClr val="bg1"/>
          </a:solidFill>
          <a:ln>
            <a:no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1D3864D6-D2DC-43F8-96FD-E646B5E1CCA6}"/>
              </a:ext>
            </a:extLst>
          </p:cNvPr>
          <p:cNvSpPr/>
          <p:nvPr/>
        </p:nvSpPr>
        <p:spPr>
          <a:xfrm>
            <a:off x="4190406" y="3489412"/>
            <a:ext cx="958698" cy="960949"/>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B9806C6B-4365-4F53-8FA1-BA1EA02C3156}"/>
              </a:ext>
            </a:extLst>
          </p:cNvPr>
          <p:cNvSpPr txBox="1"/>
          <p:nvPr/>
        </p:nvSpPr>
        <p:spPr>
          <a:xfrm>
            <a:off x="3296567" y="4772010"/>
            <a:ext cx="2743200" cy="400110"/>
          </a:xfrm>
          <a:prstGeom prst="rect">
            <a:avLst/>
          </a:prstGeom>
          <a:noFill/>
        </p:spPr>
        <p:txBody>
          <a:bodyPr wrap="square" rtlCol="0" anchor="ctr">
            <a:spAutoFit/>
          </a:bodyPr>
          <a:lstStyle/>
          <a:p>
            <a:pPr algn="ctr"/>
            <a:r>
              <a:rPr lang="en-GB" sz="2000" dirty="0">
                <a:solidFill>
                  <a:schemeClr val="accent2"/>
                </a:solidFill>
                <a:latin typeface="Open Sans bold" panose="020B0806030504020204" pitchFamily="34" charset="0"/>
                <a:ea typeface="Open Sans bold" panose="020B0806030504020204" pitchFamily="34" charset="0"/>
                <a:cs typeface="Open Sans bold" panose="020B0806030504020204" pitchFamily="34" charset="0"/>
              </a:rPr>
              <a:t>Section 2</a:t>
            </a:r>
            <a:endParaRPr lang="en-US" sz="2000" dirty="0">
              <a:solidFill>
                <a:schemeClr val="accent2"/>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2" name="TextBox 31">
            <a:extLst>
              <a:ext uri="{FF2B5EF4-FFF2-40B4-BE49-F238E27FC236}">
                <a16:creationId xmlns:a16="http://schemas.microsoft.com/office/drawing/2014/main" id="{16FE012B-D68D-46B6-9518-F88C8349EADD}"/>
              </a:ext>
            </a:extLst>
          </p:cNvPr>
          <p:cNvSpPr txBox="1"/>
          <p:nvPr/>
        </p:nvSpPr>
        <p:spPr>
          <a:xfrm>
            <a:off x="3296567" y="5171899"/>
            <a:ext cx="2746376" cy="1080937"/>
          </a:xfrm>
          <a:prstGeom prst="rect">
            <a:avLst/>
          </a:prstGeom>
          <a:noFill/>
        </p:spPr>
        <p:txBody>
          <a:bodyPr wrap="square" rtlCol="0" anchor="ctr">
            <a:spAutoFit/>
          </a:bodyPr>
          <a:lstStyle/>
          <a:p>
            <a:pPr algn="ctr">
              <a:lnSpc>
                <a:spcPct val="150000"/>
              </a:lnSpc>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consectetur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adipiscing</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elit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sed do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eiusmod</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incididunt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aliqua</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44" name="Straight Connector 43">
            <a:extLst>
              <a:ext uri="{FF2B5EF4-FFF2-40B4-BE49-F238E27FC236}">
                <a16:creationId xmlns:a16="http://schemas.microsoft.com/office/drawing/2014/main" id="{28F5AE28-9449-4459-A1F6-07BCA3B4C59F}"/>
              </a:ext>
            </a:extLst>
          </p:cNvPr>
          <p:cNvCxnSpPr>
            <a:cxnSpLocks/>
          </p:cNvCxnSpPr>
          <p:nvPr/>
        </p:nvCxnSpPr>
        <p:spPr>
          <a:xfrm>
            <a:off x="4531401" y="5234803"/>
            <a:ext cx="27670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02484E34-2939-4442-BDD1-38EB9CC9A15E}"/>
              </a:ext>
            </a:extLst>
          </p:cNvPr>
          <p:cNvSpPr/>
          <p:nvPr/>
        </p:nvSpPr>
        <p:spPr>
          <a:xfrm>
            <a:off x="6927158" y="3374800"/>
            <a:ext cx="1190172" cy="1190172"/>
          </a:xfrm>
          <a:prstGeom prst="ellipse">
            <a:avLst/>
          </a:prstGeom>
          <a:solidFill>
            <a:schemeClr val="bg1"/>
          </a:solidFill>
          <a:ln>
            <a:no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52C1978-5A29-4517-B04C-6FA8B0AF8A11}"/>
              </a:ext>
            </a:extLst>
          </p:cNvPr>
          <p:cNvSpPr/>
          <p:nvPr/>
        </p:nvSpPr>
        <p:spPr>
          <a:xfrm>
            <a:off x="7042895" y="3489412"/>
            <a:ext cx="958698" cy="960949"/>
          </a:xfrm>
          <a:prstGeom prst="ellipse">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E946FEFF-86AC-4CAF-8304-1855730A761E}"/>
              </a:ext>
            </a:extLst>
          </p:cNvPr>
          <p:cNvSpPr txBox="1"/>
          <p:nvPr/>
        </p:nvSpPr>
        <p:spPr>
          <a:xfrm>
            <a:off x="6149056" y="4772010"/>
            <a:ext cx="2743200" cy="400110"/>
          </a:xfrm>
          <a:prstGeom prst="rect">
            <a:avLst/>
          </a:prstGeom>
          <a:noFill/>
        </p:spPr>
        <p:txBody>
          <a:bodyPr wrap="square" rtlCol="0" anchor="ctr">
            <a:spAutoFit/>
          </a:bodyPr>
          <a:lstStyle/>
          <a:p>
            <a:pPr algn="ctr"/>
            <a:r>
              <a:rPr lang="en-GB" sz="2000" dirty="0">
                <a:solidFill>
                  <a:schemeClr val="accent3"/>
                </a:solidFill>
                <a:latin typeface="Open Sans bold" panose="020B0806030504020204" pitchFamily="34" charset="0"/>
                <a:ea typeface="Open Sans bold" panose="020B0806030504020204" pitchFamily="34" charset="0"/>
                <a:cs typeface="Open Sans bold" panose="020B0806030504020204" pitchFamily="34" charset="0"/>
              </a:rPr>
              <a:t>Section 3</a:t>
            </a:r>
            <a:endParaRPr lang="en-US" sz="2000" dirty="0">
              <a:solidFill>
                <a:schemeClr val="accent3"/>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4" name="TextBox 33">
            <a:extLst>
              <a:ext uri="{FF2B5EF4-FFF2-40B4-BE49-F238E27FC236}">
                <a16:creationId xmlns:a16="http://schemas.microsoft.com/office/drawing/2014/main" id="{0AB71797-C17A-4374-8FEF-A0A1D1D94A80}"/>
              </a:ext>
            </a:extLst>
          </p:cNvPr>
          <p:cNvSpPr txBox="1"/>
          <p:nvPr/>
        </p:nvSpPr>
        <p:spPr>
          <a:xfrm>
            <a:off x="6149056" y="5171899"/>
            <a:ext cx="2746376" cy="1080937"/>
          </a:xfrm>
          <a:prstGeom prst="rect">
            <a:avLst/>
          </a:prstGeom>
          <a:noFill/>
        </p:spPr>
        <p:txBody>
          <a:bodyPr wrap="square" rtlCol="0" anchor="ctr">
            <a:spAutoFit/>
          </a:bodyPr>
          <a:lstStyle/>
          <a:p>
            <a:pPr algn="ctr">
              <a:lnSpc>
                <a:spcPct val="150000"/>
              </a:lnSpc>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consectetur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adipiscing</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elit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sed do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eiusmod</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incididunt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aliqua</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45" name="Straight Connector 44">
            <a:extLst>
              <a:ext uri="{FF2B5EF4-FFF2-40B4-BE49-F238E27FC236}">
                <a16:creationId xmlns:a16="http://schemas.microsoft.com/office/drawing/2014/main" id="{BDB542F7-EA2C-4986-A0DA-5083B4A0E0C5}"/>
              </a:ext>
            </a:extLst>
          </p:cNvPr>
          <p:cNvCxnSpPr>
            <a:cxnSpLocks/>
          </p:cNvCxnSpPr>
          <p:nvPr/>
        </p:nvCxnSpPr>
        <p:spPr>
          <a:xfrm>
            <a:off x="7383890" y="5234803"/>
            <a:ext cx="27670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266B2E00-FB6C-4A61-8664-18C51BEE1DBB}"/>
              </a:ext>
            </a:extLst>
          </p:cNvPr>
          <p:cNvSpPr/>
          <p:nvPr/>
        </p:nvSpPr>
        <p:spPr>
          <a:xfrm>
            <a:off x="9779648" y="3374800"/>
            <a:ext cx="1190172" cy="1190172"/>
          </a:xfrm>
          <a:prstGeom prst="ellipse">
            <a:avLst/>
          </a:prstGeom>
          <a:solidFill>
            <a:schemeClr val="bg1"/>
          </a:solidFill>
          <a:ln>
            <a:no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1966981-8EA7-492F-8273-849430ED71B8}"/>
              </a:ext>
            </a:extLst>
          </p:cNvPr>
          <p:cNvSpPr/>
          <p:nvPr/>
        </p:nvSpPr>
        <p:spPr>
          <a:xfrm>
            <a:off x="9895385" y="3489412"/>
            <a:ext cx="958698" cy="960949"/>
          </a:xfrm>
          <a:prstGeom prst="ellipse">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5EE7C346-C740-4332-A785-705341D371AA}"/>
              </a:ext>
            </a:extLst>
          </p:cNvPr>
          <p:cNvSpPr txBox="1"/>
          <p:nvPr/>
        </p:nvSpPr>
        <p:spPr>
          <a:xfrm>
            <a:off x="9001546" y="4772010"/>
            <a:ext cx="2743200" cy="400110"/>
          </a:xfrm>
          <a:prstGeom prst="rect">
            <a:avLst/>
          </a:prstGeom>
          <a:noFill/>
        </p:spPr>
        <p:txBody>
          <a:bodyPr wrap="square" rtlCol="0" anchor="ctr">
            <a:spAutoFit/>
          </a:bodyPr>
          <a:lstStyle/>
          <a:p>
            <a:pPr algn="ctr"/>
            <a:r>
              <a:rPr lang="en-GB" sz="2000" dirty="0">
                <a:solidFill>
                  <a:schemeClr val="accent4"/>
                </a:solidFill>
                <a:latin typeface="Open Sans bold" panose="020B0806030504020204" pitchFamily="34" charset="0"/>
                <a:ea typeface="Open Sans bold" panose="020B0806030504020204" pitchFamily="34" charset="0"/>
                <a:cs typeface="Open Sans bold" panose="020B0806030504020204" pitchFamily="34" charset="0"/>
              </a:rPr>
              <a:t>Section 4</a:t>
            </a:r>
            <a:endParaRPr lang="en-US" sz="2000" dirty="0">
              <a:solidFill>
                <a:schemeClr val="accent4"/>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6" name="TextBox 35">
            <a:extLst>
              <a:ext uri="{FF2B5EF4-FFF2-40B4-BE49-F238E27FC236}">
                <a16:creationId xmlns:a16="http://schemas.microsoft.com/office/drawing/2014/main" id="{AB3F1584-F43B-4E5E-830C-D5A495A4C111}"/>
              </a:ext>
            </a:extLst>
          </p:cNvPr>
          <p:cNvSpPr txBox="1"/>
          <p:nvPr/>
        </p:nvSpPr>
        <p:spPr>
          <a:xfrm>
            <a:off x="9001546" y="5171899"/>
            <a:ext cx="2746376" cy="1080937"/>
          </a:xfrm>
          <a:prstGeom prst="rect">
            <a:avLst/>
          </a:prstGeom>
          <a:noFill/>
        </p:spPr>
        <p:txBody>
          <a:bodyPr wrap="square" rtlCol="0" anchor="ctr">
            <a:spAutoFit/>
          </a:bodyPr>
          <a:lstStyle/>
          <a:p>
            <a:pPr algn="ctr">
              <a:lnSpc>
                <a:spcPct val="150000"/>
              </a:lnSpc>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consectetur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adipiscing</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elit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sed do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eiusmod</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incididunt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aliqua</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48" name="Straight Connector 47">
            <a:extLst>
              <a:ext uri="{FF2B5EF4-FFF2-40B4-BE49-F238E27FC236}">
                <a16:creationId xmlns:a16="http://schemas.microsoft.com/office/drawing/2014/main" id="{BDED2332-0050-4DC9-A918-4DEDC5209042}"/>
              </a:ext>
            </a:extLst>
          </p:cNvPr>
          <p:cNvCxnSpPr>
            <a:cxnSpLocks/>
          </p:cNvCxnSpPr>
          <p:nvPr/>
        </p:nvCxnSpPr>
        <p:spPr>
          <a:xfrm>
            <a:off x="10236380" y="5234803"/>
            <a:ext cx="27670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B3EE2552-AC23-41F4-BA2E-C5C9A97AC6FE}"/>
              </a:ext>
            </a:extLst>
          </p:cNvPr>
          <p:cNvSpPr/>
          <p:nvPr/>
        </p:nvSpPr>
        <p:spPr>
          <a:xfrm>
            <a:off x="1222180" y="3374800"/>
            <a:ext cx="1190172" cy="1190172"/>
          </a:xfrm>
          <a:prstGeom prst="ellipse">
            <a:avLst/>
          </a:prstGeom>
          <a:solidFill>
            <a:schemeClr val="bg1"/>
          </a:solidFill>
          <a:ln>
            <a:noFill/>
          </a:ln>
          <a:effectLst>
            <a:outerShdw blurRad="63500" dist="381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5C02DD2-52FD-4D20-A4CC-D4B3E8337C2E}"/>
              </a:ext>
            </a:extLst>
          </p:cNvPr>
          <p:cNvSpPr/>
          <p:nvPr/>
        </p:nvSpPr>
        <p:spPr>
          <a:xfrm>
            <a:off x="1337917" y="3489412"/>
            <a:ext cx="958698" cy="960949"/>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561C4B0-DEF3-46F1-851F-9B5A6D3BEEDF}"/>
              </a:ext>
            </a:extLst>
          </p:cNvPr>
          <p:cNvSpPr txBox="1"/>
          <p:nvPr/>
        </p:nvSpPr>
        <p:spPr>
          <a:xfrm>
            <a:off x="444078" y="4772010"/>
            <a:ext cx="2743200" cy="400110"/>
          </a:xfrm>
          <a:prstGeom prst="rect">
            <a:avLst/>
          </a:prstGeom>
          <a:noFill/>
        </p:spPr>
        <p:txBody>
          <a:bodyPr wrap="square" rtlCol="0" anchor="ctr">
            <a:spAutoFit/>
          </a:bodyPr>
          <a:lstStyle/>
          <a:p>
            <a:pPr algn="ctr"/>
            <a:r>
              <a:rPr lang="en-GB" sz="2000" dirty="0">
                <a:solidFill>
                  <a:schemeClr val="accent1"/>
                </a:solidFill>
                <a:latin typeface="Open Sans bold" panose="020B0806030504020204" pitchFamily="34" charset="0"/>
                <a:ea typeface="Open Sans bold" panose="020B0806030504020204" pitchFamily="34" charset="0"/>
                <a:cs typeface="Open Sans bold" panose="020B0806030504020204" pitchFamily="34" charset="0"/>
              </a:rPr>
              <a:t>Section 1</a:t>
            </a:r>
            <a:endParaRPr lang="en-US" sz="2000" dirty="0">
              <a:solidFill>
                <a:schemeClr val="accent1"/>
              </a:solidFill>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30" name="TextBox 29">
            <a:extLst>
              <a:ext uri="{FF2B5EF4-FFF2-40B4-BE49-F238E27FC236}">
                <a16:creationId xmlns:a16="http://schemas.microsoft.com/office/drawing/2014/main" id="{E770DEED-CD71-4309-A928-677324DEBCBF}"/>
              </a:ext>
            </a:extLst>
          </p:cNvPr>
          <p:cNvSpPr txBox="1"/>
          <p:nvPr/>
        </p:nvSpPr>
        <p:spPr>
          <a:xfrm>
            <a:off x="444078" y="5171899"/>
            <a:ext cx="2746376" cy="1080937"/>
          </a:xfrm>
          <a:prstGeom prst="rect">
            <a:avLst/>
          </a:prstGeom>
          <a:noFill/>
        </p:spPr>
        <p:txBody>
          <a:bodyPr wrap="square" rtlCol="0" anchor="ctr">
            <a:spAutoFit/>
          </a:bodyPr>
          <a:lstStyle/>
          <a:p>
            <a:pPr algn="ctr">
              <a:lnSpc>
                <a:spcPct val="150000"/>
              </a:lnSpc>
            </a:pP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amet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consectetur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adipiscing</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elit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sed do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eiusmod</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tempor</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incididunt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ut</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100" dirty="0" err="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aliqua</a:t>
            </a:r>
            <a:r>
              <a:rPr lang="en-US" sz="11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p>
        </p:txBody>
      </p:sp>
      <p:cxnSp>
        <p:nvCxnSpPr>
          <p:cNvPr id="43" name="Straight Connector 42">
            <a:extLst>
              <a:ext uri="{FF2B5EF4-FFF2-40B4-BE49-F238E27FC236}">
                <a16:creationId xmlns:a16="http://schemas.microsoft.com/office/drawing/2014/main" id="{E1093262-E2CC-4022-91D0-B24F69CFBF4D}"/>
              </a:ext>
            </a:extLst>
          </p:cNvPr>
          <p:cNvCxnSpPr>
            <a:cxnSpLocks/>
          </p:cNvCxnSpPr>
          <p:nvPr/>
        </p:nvCxnSpPr>
        <p:spPr>
          <a:xfrm>
            <a:off x="1678912" y="5234803"/>
            <a:ext cx="276709"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DC015A85-BC93-70F0-624B-C1D7CDCDF720}"/>
              </a:ext>
            </a:extLst>
          </p:cNvPr>
          <p:cNvGrpSpPr/>
          <p:nvPr/>
        </p:nvGrpSpPr>
        <p:grpSpPr>
          <a:xfrm>
            <a:off x="0" y="2439839"/>
            <a:ext cx="9574069" cy="126364"/>
            <a:chOff x="-827924" y="2150943"/>
            <a:chExt cx="10125698" cy="45719"/>
          </a:xfrm>
        </p:grpSpPr>
        <p:sp>
          <p:nvSpPr>
            <p:cNvPr id="3" name="Rectangle 2">
              <a:extLst>
                <a:ext uri="{FF2B5EF4-FFF2-40B4-BE49-F238E27FC236}">
                  <a16:creationId xmlns:a16="http://schemas.microsoft.com/office/drawing/2014/main" id="{C6791A1E-8993-D6CA-1020-0E06C4D2C2C3}"/>
                </a:ext>
              </a:extLst>
            </p:cNvPr>
            <p:cNvSpPr/>
            <p:nvPr/>
          </p:nvSpPr>
          <p:spPr>
            <a:xfrm>
              <a:off x="-827924" y="2150943"/>
              <a:ext cx="6867692" cy="457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DDAF91-44F8-E815-BAA9-3CC3B5154704}"/>
                </a:ext>
              </a:extLst>
            </p:cNvPr>
            <p:cNvSpPr/>
            <p:nvPr/>
          </p:nvSpPr>
          <p:spPr>
            <a:xfrm>
              <a:off x="6039767" y="2150943"/>
              <a:ext cx="3258007" cy="45719"/>
            </a:xfrm>
            <a:prstGeom prst="rect">
              <a:avLst/>
            </a:prstGeom>
            <a:solidFill>
              <a:srgbClr val="00AC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ACAD"/>
                </a:solidFill>
              </a:endParaRPr>
            </a:p>
          </p:txBody>
        </p:sp>
      </p:grpSp>
      <p:grpSp>
        <p:nvGrpSpPr>
          <p:cNvPr id="9" name="Group 8">
            <a:extLst>
              <a:ext uri="{FF2B5EF4-FFF2-40B4-BE49-F238E27FC236}">
                <a16:creationId xmlns:a16="http://schemas.microsoft.com/office/drawing/2014/main" id="{D136E42E-D5B5-6D68-6C2A-BBDA16B039CF}"/>
              </a:ext>
            </a:extLst>
          </p:cNvPr>
          <p:cNvGrpSpPr/>
          <p:nvPr/>
        </p:nvGrpSpPr>
        <p:grpSpPr>
          <a:xfrm>
            <a:off x="2475164" y="878227"/>
            <a:ext cx="7129206" cy="1087159"/>
            <a:chOff x="927055" y="6224310"/>
            <a:chExt cx="3203864" cy="373120"/>
          </a:xfrm>
        </p:grpSpPr>
        <p:sp>
          <p:nvSpPr>
            <p:cNvPr id="10" name="Rectangle: Rounded Corners 35">
              <a:extLst>
                <a:ext uri="{FF2B5EF4-FFF2-40B4-BE49-F238E27FC236}">
                  <a16:creationId xmlns:a16="http://schemas.microsoft.com/office/drawing/2014/main" id="{E4224245-D009-327A-EEE2-E2808895DB73}"/>
                </a:ext>
              </a:extLst>
            </p:cNvPr>
            <p:cNvSpPr/>
            <p:nvPr/>
          </p:nvSpPr>
          <p:spPr>
            <a:xfrm>
              <a:off x="927055" y="6224310"/>
              <a:ext cx="3203864" cy="373120"/>
            </a:xfrm>
            <a:prstGeom prst="roundRect">
              <a:avLst>
                <a:gd name="adj" fmla="val 50000"/>
              </a:avLst>
            </a:prstGeom>
            <a:solidFill>
              <a:schemeClr val="bg1">
                <a:alpha val="1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B6655A9-49A4-E7B3-B781-27ED35102486}"/>
                </a:ext>
              </a:extLst>
            </p:cNvPr>
            <p:cNvSpPr txBox="1"/>
            <p:nvPr/>
          </p:nvSpPr>
          <p:spPr>
            <a:xfrm>
              <a:off x="980966" y="6303348"/>
              <a:ext cx="3136336" cy="200699"/>
            </a:xfrm>
            <a:prstGeom prst="rect">
              <a:avLst/>
            </a:prstGeom>
            <a:noFill/>
          </p:spPr>
          <p:txBody>
            <a:bodyPr wrap="square" rtlCol="0">
              <a:spAutoFit/>
            </a:bodyPr>
            <a:lstStyle/>
            <a:p>
              <a:pPr algn="ctr"/>
              <a:r>
                <a:rPr lang="en-US" sz="3200" b="1" spc="500" dirty="0">
                  <a:solidFill>
                    <a:schemeClr val="bg1"/>
                  </a:solidFill>
                  <a:latin typeface="Open Sans" panose="020B0606030504020204" pitchFamily="34" charset="0"/>
                  <a:ea typeface="Open Sans" panose="020B0606030504020204" pitchFamily="34" charset="0"/>
                  <a:cs typeface="Open Sans" panose="020B0606030504020204" pitchFamily="34" charset="0"/>
                </a:rPr>
                <a:t>TABLE OF CONTENTS</a:t>
              </a:r>
            </a:p>
          </p:txBody>
        </p:sp>
      </p:grpSp>
      <p:sp>
        <p:nvSpPr>
          <p:cNvPr id="12" name="Freeform 9">
            <a:extLst>
              <a:ext uri="{FF2B5EF4-FFF2-40B4-BE49-F238E27FC236}">
                <a16:creationId xmlns:a16="http://schemas.microsoft.com/office/drawing/2014/main" id="{ED9C4A00-58A6-2345-DC41-178E277CB706}"/>
              </a:ext>
            </a:extLst>
          </p:cNvPr>
          <p:cNvSpPr>
            <a:spLocks noEditPoints="1"/>
          </p:cNvSpPr>
          <p:nvPr/>
        </p:nvSpPr>
        <p:spPr bwMode="auto">
          <a:xfrm>
            <a:off x="1581318" y="3712978"/>
            <a:ext cx="515444" cy="512483"/>
          </a:xfrm>
          <a:custGeom>
            <a:avLst/>
            <a:gdLst>
              <a:gd name="T0" fmla="*/ 303 w 348"/>
              <a:gd name="T1" fmla="*/ 23 h 346"/>
              <a:gd name="T2" fmla="*/ 292 w 348"/>
              <a:gd name="T3" fmla="*/ 0 h 346"/>
              <a:gd name="T4" fmla="*/ 279 w 348"/>
              <a:gd name="T5" fmla="*/ 23 h 346"/>
              <a:gd name="T6" fmla="*/ 184 w 348"/>
              <a:gd name="T7" fmla="*/ 12 h 346"/>
              <a:gd name="T8" fmla="*/ 162 w 348"/>
              <a:gd name="T9" fmla="*/ 12 h 346"/>
              <a:gd name="T10" fmla="*/ 67 w 348"/>
              <a:gd name="T11" fmla="*/ 23 h 346"/>
              <a:gd name="T12" fmla="*/ 56 w 348"/>
              <a:gd name="T13" fmla="*/ 0 h 346"/>
              <a:gd name="T14" fmla="*/ 45 w 348"/>
              <a:gd name="T15" fmla="*/ 23 h 346"/>
              <a:gd name="T16" fmla="*/ 0 w 348"/>
              <a:gd name="T17" fmla="*/ 57 h 346"/>
              <a:gd name="T18" fmla="*/ 33 w 348"/>
              <a:gd name="T19" fmla="*/ 302 h 346"/>
              <a:gd name="T20" fmla="*/ 234 w 348"/>
              <a:gd name="T21" fmla="*/ 346 h 346"/>
              <a:gd name="T22" fmla="*/ 348 w 348"/>
              <a:gd name="T23" fmla="*/ 57 h 346"/>
              <a:gd name="T24" fmla="*/ 22 w 348"/>
              <a:gd name="T25" fmla="*/ 58 h 346"/>
              <a:gd name="T26" fmla="*/ 45 w 348"/>
              <a:gd name="T27" fmla="*/ 46 h 346"/>
              <a:gd name="T28" fmla="*/ 56 w 348"/>
              <a:gd name="T29" fmla="*/ 70 h 346"/>
              <a:gd name="T30" fmla="*/ 67 w 348"/>
              <a:gd name="T31" fmla="*/ 46 h 346"/>
              <a:gd name="T32" fmla="*/ 162 w 348"/>
              <a:gd name="T33" fmla="*/ 58 h 346"/>
              <a:gd name="T34" fmla="*/ 185 w 348"/>
              <a:gd name="T35" fmla="*/ 58 h 346"/>
              <a:gd name="T36" fmla="*/ 280 w 348"/>
              <a:gd name="T37" fmla="*/ 46 h 346"/>
              <a:gd name="T38" fmla="*/ 292 w 348"/>
              <a:gd name="T39" fmla="*/ 70 h 346"/>
              <a:gd name="T40" fmla="*/ 303 w 348"/>
              <a:gd name="T41" fmla="*/ 46 h 346"/>
              <a:gd name="T42" fmla="*/ 325 w 348"/>
              <a:gd name="T43" fmla="*/ 58 h 346"/>
              <a:gd name="T44" fmla="*/ 22 w 348"/>
              <a:gd name="T45" fmla="*/ 91 h 346"/>
              <a:gd name="T46" fmla="*/ 234 w 348"/>
              <a:gd name="T47" fmla="*/ 325 h 346"/>
              <a:gd name="T48" fmla="*/ 234 w 348"/>
              <a:gd name="T49" fmla="*/ 144 h 346"/>
              <a:gd name="T50" fmla="*/ 234 w 348"/>
              <a:gd name="T51" fmla="*/ 325 h 346"/>
              <a:gd name="T52" fmla="*/ 325 w 348"/>
              <a:gd name="T53" fmla="*/ 167 h 346"/>
              <a:gd name="T54" fmla="*/ 121 w 348"/>
              <a:gd name="T55" fmla="*/ 234 h 346"/>
              <a:gd name="T56" fmla="*/ 34 w 348"/>
              <a:gd name="T57" fmla="*/ 280 h 346"/>
              <a:gd name="T58" fmla="*/ 23 w 348"/>
              <a:gd name="T59" fmla="*/ 114 h 346"/>
              <a:gd name="T60" fmla="*/ 326 w 348"/>
              <a:gd name="T61" fmla="*/ 167 h 346"/>
              <a:gd name="T62" fmla="*/ 245 w 348"/>
              <a:gd name="T63" fmla="*/ 207 h 346"/>
              <a:gd name="T64" fmla="*/ 269 w 348"/>
              <a:gd name="T65" fmla="*/ 207 h 346"/>
              <a:gd name="T66" fmla="*/ 245 w 348"/>
              <a:gd name="T67" fmla="*/ 168 h 346"/>
              <a:gd name="T68" fmla="*/ 223 w 348"/>
              <a:gd name="T69" fmla="*/ 168 h 346"/>
              <a:gd name="T70" fmla="*/ 200 w 348"/>
              <a:gd name="T71" fmla="*/ 207 h 346"/>
              <a:gd name="T72" fmla="*/ 245 w 348"/>
              <a:gd name="T73" fmla="*/ 264 h 346"/>
              <a:gd name="T74" fmla="*/ 223 w 348"/>
              <a:gd name="T75" fmla="*/ 264 h 346"/>
              <a:gd name="T76" fmla="*/ 200 w 348"/>
              <a:gd name="T77" fmla="*/ 264 h 346"/>
              <a:gd name="T78" fmla="*/ 223 w 348"/>
              <a:gd name="T79" fmla="*/ 304 h 346"/>
              <a:gd name="T80" fmla="*/ 245 w 348"/>
              <a:gd name="T81" fmla="*/ 304 h 346"/>
              <a:gd name="T82" fmla="*/ 269 w 348"/>
              <a:gd name="T83" fmla="*/ 264 h 346"/>
              <a:gd name="T84" fmla="*/ 223 w 348"/>
              <a:gd name="T85" fmla="*/ 207 h 346"/>
              <a:gd name="T86" fmla="*/ 56 w 348"/>
              <a:gd name="T87" fmla="*/ 160 h 346"/>
              <a:gd name="T88" fmla="*/ 90 w 348"/>
              <a:gd name="T89" fmla="*/ 147 h 346"/>
              <a:gd name="T90" fmla="*/ 56 w 348"/>
              <a:gd name="T91" fmla="*/ 137 h 346"/>
              <a:gd name="T92" fmla="*/ 56 w 348"/>
              <a:gd name="T93" fmla="*/ 160 h 346"/>
              <a:gd name="T94" fmla="*/ 79 w 348"/>
              <a:gd name="T95" fmla="*/ 205 h 346"/>
              <a:gd name="T96" fmla="*/ 79 w 348"/>
              <a:gd name="T97" fmla="*/ 182 h 346"/>
              <a:gd name="T98" fmla="*/ 45 w 348"/>
              <a:gd name="T99" fmla="*/ 195 h 346"/>
              <a:gd name="T100" fmla="*/ 56 w 348"/>
              <a:gd name="T101" fmla="*/ 251 h 346"/>
              <a:gd name="T102" fmla="*/ 90 w 348"/>
              <a:gd name="T103" fmla="*/ 239 h 346"/>
              <a:gd name="T104" fmla="*/ 56 w 348"/>
              <a:gd name="T105" fmla="*/ 226 h 346"/>
              <a:gd name="T106" fmla="*/ 56 w 348"/>
              <a:gd name="T107" fmla="*/ 25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48" h="346">
                <a:moveTo>
                  <a:pt x="313" y="23"/>
                </a:moveTo>
                <a:cubicBezTo>
                  <a:pt x="303" y="23"/>
                  <a:pt x="303" y="23"/>
                  <a:pt x="303" y="23"/>
                </a:cubicBezTo>
                <a:cubicBezTo>
                  <a:pt x="303" y="12"/>
                  <a:pt x="303" y="12"/>
                  <a:pt x="303" y="12"/>
                </a:cubicBezTo>
                <a:cubicBezTo>
                  <a:pt x="303" y="5"/>
                  <a:pt x="297" y="0"/>
                  <a:pt x="292" y="0"/>
                </a:cubicBezTo>
                <a:cubicBezTo>
                  <a:pt x="286" y="0"/>
                  <a:pt x="279" y="5"/>
                  <a:pt x="279" y="12"/>
                </a:cubicBezTo>
                <a:cubicBezTo>
                  <a:pt x="279" y="23"/>
                  <a:pt x="279" y="23"/>
                  <a:pt x="279" y="23"/>
                </a:cubicBezTo>
                <a:cubicBezTo>
                  <a:pt x="184" y="23"/>
                  <a:pt x="184" y="23"/>
                  <a:pt x="184" y="23"/>
                </a:cubicBezTo>
                <a:cubicBezTo>
                  <a:pt x="184" y="12"/>
                  <a:pt x="184" y="12"/>
                  <a:pt x="184" y="12"/>
                </a:cubicBezTo>
                <a:cubicBezTo>
                  <a:pt x="184" y="5"/>
                  <a:pt x="179" y="0"/>
                  <a:pt x="174" y="0"/>
                </a:cubicBezTo>
                <a:cubicBezTo>
                  <a:pt x="167" y="0"/>
                  <a:pt x="162" y="5"/>
                  <a:pt x="162" y="12"/>
                </a:cubicBezTo>
                <a:cubicBezTo>
                  <a:pt x="162" y="23"/>
                  <a:pt x="162" y="23"/>
                  <a:pt x="162" y="23"/>
                </a:cubicBezTo>
                <a:cubicBezTo>
                  <a:pt x="67" y="23"/>
                  <a:pt x="67" y="23"/>
                  <a:pt x="67" y="23"/>
                </a:cubicBezTo>
                <a:cubicBezTo>
                  <a:pt x="67" y="12"/>
                  <a:pt x="67" y="12"/>
                  <a:pt x="67" y="12"/>
                </a:cubicBezTo>
                <a:cubicBezTo>
                  <a:pt x="67" y="5"/>
                  <a:pt x="61" y="0"/>
                  <a:pt x="56" y="0"/>
                </a:cubicBezTo>
                <a:cubicBezTo>
                  <a:pt x="50" y="0"/>
                  <a:pt x="45" y="5"/>
                  <a:pt x="45" y="12"/>
                </a:cubicBezTo>
                <a:cubicBezTo>
                  <a:pt x="45" y="23"/>
                  <a:pt x="45" y="23"/>
                  <a:pt x="45" y="23"/>
                </a:cubicBezTo>
                <a:cubicBezTo>
                  <a:pt x="33" y="23"/>
                  <a:pt x="33" y="23"/>
                  <a:pt x="33" y="23"/>
                </a:cubicBezTo>
                <a:cubicBezTo>
                  <a:pt x="15" y="23"/>
                  <a:pt x="0" y="39"/>
                  <a:pt x="0" y="57"/>
                </a:cubicBezTo>
                <a:cubicBezTo>
                  <a:pt x="0" y="268"/>
                  <a:pt x="0" y="268"/>
                  <a:pt x="0" y="268"/>
                </a:cubicBezTo>
                <a:cubicBezTo>
                  <a:pt x="0" y="286"/>
                  <a:pt x="15" y="302"/>
                  <a:pt x="33" y="302"/>
                </a:cubicBezTo>
                <a:cubicBezTo>
                  <a:pt x="144" y="302"/>
                  <a:pt x="144" y="302"/>
                  <a:pt x="144" y="302"/>
                </a:cubicBezTo>
                <a:cubicBezTo>
                  <a:pt x="164" y="328"/>
                  <a:pt x="197" y="346"/>
                  <a:pt x="234" y="346"/>
                </a:cubicBezTo>
                <a:cubicBezTo>
                  <a:pt x="297" y="346"/>
                  <a:pt x="348" y="296"/>
                  <a:pt x="348" y="234"/>
                </a:cubicBezTo>
                <a:cubicBezTo>
                  <a:pt x="348" y="57"/>
                  <a:pt x="348" y="57"/>
                  <a:pt x="348" y="57"/>
                </a:cubicBezTo>
                <a:cubicBezTo>
                  <a:pt x="348" y="39"/>
                  <a:pt x="333" y="23"/>
                  <a:pt x="313" y="23"/>
                </a:cubicBezTo>
                <a:close/>
                <a:moveTo>
                  <a:pt x="22" y="58"/>
                </a:moveTo>
                <a:cubicBezTo>
                  <a:pt x="22" y="52"/>
                  <a:pt x="28" y="46"/>
                  <a:pt x="33" y="46"/>
                </a:cubicBezTo>
                <a:cubicBezTo>
                  <a:pt x="45" y="46"/>
                  <a:pt x="45" y="46"/>
                  <a:pt x="45" y="46"/>
                </a:cubicBezTo>
                <a:cubicBezTo>
                  <a:pt x="45" y="58"/>
                  <a:pt x="45" y="58"/>
                  <a:pt x="45" y="58"/>
                </a:cubicBezTo>
                <a:cubicBezTo>
                  <a:pt x="45" y="65"/>
                  <a:pt x="50" y="70"/>
                  <a:pt x="56" y="70"/>
                </a:cubicBezTo>
                <a:cubicBezTo>
                  <a:pt x="61" y="70"/>
                  <a:pt x="67" y="65"/>
                  <a:pt x="67" y="58"/>
                </a:cubicBezTo>
                <a:cubicBezTo>
                  <a:pt x="67" y="46"/>
                  <a:pt x="67" y="46"/>
                  <a:pt x="67" y="46"/>
                </a:cubicBezTo>
                <a:cubicBezTo>
                  <a:pt x="162" y="46"/>
                  <a:pt x="162" y="46"/>
                  <a:pt x="162" y="46"/>
                </a:cubicBezTo>
                <a:cubicBezTo>
                  <a:pt x="162" y="58"/>
                  <a:pt x="162" y="58"/>
                  <a:pt x="162" y="58"/>
                </a:cubicBezTo>
                <a:cubicBezTo>
                  <a:pt x="162" y="65"/>
                  <a:pt x="167" y="70"/>
                  <a:pt x="174" y="70"/>
                </a:cubicBezTo>
                <a:cubicBezTo>
                  <a:pt x="181" y="70"/>
                  <a:pt x="185" y="65"/>
                  <a:pt x="185" y="58"/>
                </a:cubicBezTo>
                <a:cubicBezTo>
                  <a:pt x="185" y="46"/>
                  <a:pt x="185" y="46"/>
                  <a:pt x="185" y="46"/>
                </a:cubicBezTo>
                <a:cubicBezTo>
                  <a:pt x="280" y="46"/>
                  <a:pt x="280" y="46"/>
                  <a:pt x="280" y="46"/>
                </a:cubicBezTo>
                <a:cubicBezTo>
                  <a:pt x="280" y="58"/>
                  <a:pt x="280" y="58"/>
                  <a:pt x="280" y="58"/>
                </a:cubicBezTo>
                <a:cubicBezTo>
                  <a:pt x="280" y="65"/>
                  <a:pt x="286" y="70"/>
                  <a:pt x="292" y="70"/>
                </a:cubicBezTo>
                <a:cubicBezTo>
                  <a:pt x="299" y="70"/>
                  <a:pt x="303" y="65"/>
                  <a:pt x="303" y="58"/>
                </a:cubicBezTo>
                <a:cubicBezTo>
                  <a:pt x="303" y="46"/>
                  <a:pt x="303" y="46"/>
                  <a:pt x="303" y="46"/>
                </a:cubicBezTo>
                <a:cubicBezTo>
                  <a:pt x="313" y="46"/>
                  <a:pt x="313" y="46"/>
                  <a:pt x="313" y="46"/>
                </a:cubicBezTo>
                <a:cubicBezTo>
                  <a:pt x="320" y="46"/>
                  <a:pt x="325" y="52"/>
                  <a:pt x="325" y="58"/>
                </a:cubicBezTo>
                <a:cubicBezTo>
                  <a:pt x="325" y="91"/>
                  <a:pt x="325" y="91"/>
                  <a:pt x="325" y="91"/>
                </a:cubicBezTo>
                <a:cubicBezTo>
                  <a:pt x="22" y="91"/>
                  <a:pt x="22" y="91"/>
                  <a:pt x="22" y="91"/>
                </a:cubicBezTo>
                <a:lnTo>
                  <a:pt x="22" y="58"/>
                </a:lnTo>
                <a:close/>
                <a:moveTo>
                  <a:pt x="234" y="325"/>
                </a:moveTo>
                <a:cubicBezTo>
                  <a:pt x="184" y="325"/>
                  <a:pt x="144" y="284"/>
                  <a:pt x="144" y="234"/>
                </a:cubicBezTo>
                <a:cubicBezTo>
                  <a:pt x="144" y="185"/>
                  <a:pt x="185" y="144"/>
                  <a:pt x="234" y="144"/>
                </a:cubicBezTo>
                <a:cubicBezTo>
                  <a:pt x="284" y="144"/>
                  <a:pt x="325" y="185"/>
                  <a:pt x="325" y="234"/>
                </a:cubicBezTo>
                <a:cubicBezTo>
                  <a:pt x="325" y="284"/>
                  <a:pt x="284" y="325"/>
                  <a:pt x="234" y="325"/>
                </a:cubicBezTo>
                <a:close/>
                <a:moveTo>
                  <a:pt x="326" y="167"/>
                </a:moveTo>
                <a:cubicBezTo>
                  <a:pt x="325" y="167"/>
                  <a:pt x="325" y="167"/>
                  <a:pt x="325" y="167"/>
                </a:cubicBezTo>
                <a:cubicBezTo>
                  <a:pt x="305" y="139"/>
                  <a:pt x="271" y="121"/>
                  <a:pt x="234" y="121"/>
                </a:cubicBezTo>
                <a:cubicBezTo>
                  <a:pt x="171" y="121"/>
                  <a:pt x="121" y="172"/>
                  <a:pt x="121" y="234"/>
                </a:cubicBezTo>
                <a:cubicBezTo>
                  <a:pt x="121" y="251"/>
                  <a:pt x="124" y="266"/>
                  <a:pt x="131" y="280"/>
                </a:cubicBezTo>
                <a:cubicBezTo>
                  <a:pt x="34" y="280"/>
                  <a:pt x="34" y="280"/>
                  <a:pt x="34" y="280"/>
                </a:cubicBezTo>
                <a:cubicBezTo>
                  <a:pt x="28" y="280"/>
                  <a:pt x="23" y="275"/>
                  <a:pt x="23" y="269"/>
                </a:cubicBezTo>
                <a:cubicBezTo>
                  <a:pt x="23" y="114"/>
                  <a:pt x="23" y="114"/>
                  <a:pt x="23" y="114"/>
                </a:cubicBezTo>
                <a:cubicBezTo>
                  <a:pt x="326" y="114"/>
                  <a:pt x="326" y="114"/>
                  <a:pt x="326" y="114"/>
                </a:cubicBezTo>
                <a:lnTo>
                  <a:pt x="326" y="167"/>
                </a:lnTo>
                <a:close/>
                <a:moveTo>
                  <a:pt x="235" y="195"/>
                </a:moveTo>
                <a:cubicBezTo>
                  <a:pt x="242" y="195"/>
                  <a:pt x="245" y="200"/>
                  <a:pt x="245" y="207"/>
                </a:cubicBezTo>
                <a:cubicBezTo>
                  <a:pt x="245" y="213"/>
                  <a:pt x="252" y="219"/>
                  <a:pt x="257" y="219"/>
                </a:cubicBezTo>
                <a:cubicBezTo>
                  <a:pt x="264" y="219"/>
                  <a:pt x="269" y="213"/>
                  <a:pt x="269" y="207"/>
                </a:cubicBezTo>
                <a:cubicBezTo>
                  <a:pt x="269" y="192"/>
                  <a:pt x="259" y="181"/>
                  <a:pt x="245" y="175"/>
                </a:cubicBezTo>
                <a:cubicBezTo>
                  <a:pt x="245" y="168"/>
                  <a:pt x="245" y="168"/>
                  <a:pt x="245" y="168"/>
                </a:cubicBezTo>
                <a:cubicBezTo>
                  <a:pt x="245" y="161"/>
                  <a:pt x="240" y="156"/>
                  <a:pt x="235" y="156"/>
                </a:cubicBezTo>
                <a:cubicBezTo>
                  <a:pt x="228" y="156"/>
                  <a:pt x="223" y="162"/>
                  <a:pt x="223" y="168"/>
                </a:cubicBezTo>
                <a:cubicBezTo>
                  <a:pt x="223" y="175"/>
                  <a:pt x="223" y="175"/>
                  <a:pt x="223" y="175"/>
                </a:cubicBezTo>
                <a:cubicBezTo>
                  <a:pt x="210" y="179"/>
                  <a:pt x="200" y="192"/>
                  <a:pt x="200" y="207"/>
                </a:cubicBezTo>
                <a:cubicBezTo>
                  <a:pt x="200" y="225"/>
                  <a:pt x="215" y="236"/>
                  <a:pt x="227" y="245"/>
                </a:cubicBezTo>
                <a:cubicBezTo>
                  <a:pt x="236" y="251"/>
                  <a:pt x="245" y="257"/>
                  <a:pt x="245" y="264"/>
                </a:cubicBezTo>
                <a:cubicBezTo>
                  <a:pt x="245" y="271"/>
                  <a:pt x="240" y="276"/>
                  <a:pt x="235" y="276"/>
                </a:cubicBezTo>
                <a:cubicBezTo>
                  <a:pt x="228" y="276"/>
                  <a:pt x="223" y="271"/>
                  <a:pt x="223" y="264"/>
                </a:cubicBezTo>
                <a:cubicBezTo>
                  <a:pt x="223" y="258"/>
                  <a:pt x="218" y="252"/>
                  <a:pt x="213" y="252"/>
                </a:cubicBezTo>
                <a:cubicBezTo>
                  <a:pt x="206" y="252"/>
                  <a:pt x="200" y="258"/>
                  <a:pt x="200" y="264"/>
                </a:cubicBezTo>
                <a:cubicBezTo>
                  <a:pt x="200" y="280"/>
                  <a:pt x="210" y="291"/>
                  <a:pt x="223" y="297"/>
                </a:cubicBezTo>
                <a:cubicBezTo>
                  <a:pt x="223" y="304"/>
                  <a:pt x="223" y="304"/>
                  <a:pt x="223" y="304"/>
                </a:cubicBezTo>
                <a:cubicBezTo>
                  <a:pt x="223" y="311"/>
                  <a:pt x="228" y="316"/>
                  <a:pt x="235" y="316"/>
                </a:cubicBezTo>
                <a:cubicBezTo>
                  <a:pt x="241" y="316"/>
                  <a:pt x="245" y="311"/>
                  <a:pt x="245" y="304"/>
                </a:cubicBezTo>
                <a:cubicBezTo>
                  <a:pt x="245" y="297"/>
                  <a:pt x="245" y="297"/>
                  <a:pt x="245" y="297"/>
                </a:cubicBezTo>
                <a:cubicBezTo>
                  <a:pt x="258" y="293"/>
                  <a:pt x="269" y="280"/>
                  <a:pt x="269" y="264"/>
                </a:cubicBezTo>
                <a:cubicBezTo>
                  <a:pt x="269" y="246"/>
                  <a:pt x="253" y="235"/>
                  <a:pt x="241" y="226"/>
                </a:cubicBezTo>
                <a:cubicBezTo>
                  <a:pt x="232" y="220"/>
                  <a:pt x="223" y="213"/>
                  <a:pt x="223" y="207"/>
                </a:cubicBezTo>
                <a:cubicBezTo>
                  <a:pt x="223" y="200"/>
                  <a:pt x="228" y="195"/>
                  <a:pt x="235" y="195"/>
                </a:cubicBezTo>
                <a:close/>
                <a:moveTo>
                  <a:pt x="56" y="160"/>
                </a:moveTo>
                <a:cubicBezTo>
                  <a:pt x="79" y="160"/>
                  <a:pt x="79" y="160"/>
                  <a:pt x="79" y="160"/>
                </a:cubicBezTo>
                <a:cubicBezTo>
                  <a:pt x="85" y="160"/>
                  <a:pt x="90" y="154"/>
                  <a:pt x="90" y="147"/>
                </a:cubicBezTo>
                <a:cubicBezTo>
                  <a:pt x="90" y="141"/>
                  <a:pt x="84" y="137"/>
                  <a:pt x="79" y="137"/>
                </a:cubicBezTo>
                <a:cubicBezTo>
                  <a:pt x="56" y="137"/>
                  <a:pt x="56" y="137"/>
                  <a:pt x="56" y="137"/>
                </a:cubicBezTo>
                <a:cubicBezTo>
                  <a:pt x="50" y="137"/>
                  <a:pt x="45" y="142"/>
                  <a:pt x="45" y="147"/>
                </a:cubicBezTo>
                <a:cubicBezTo>
                  <a:pt x="45" y="154"/>
                  <a:pt x="50" y="160"/>
                  <a:pt x="56" y="160"/>
                </a:cubicBezTo>
                <a:close/>
                <a:moveTo>
                  <a:pt x="56" y="205"/>
                </a:moveTo>
                <a:cubicBezTo>
                  <a:pt x="79" y="205"/>
                  <a:pt x="79" y="205"/>
                  <a:pt x="79" y="205"/>
                </a:cubicBezTo>
                <a:cubicBezTo>
                  <a:pt x="85" y="205"/>
                  <a:pt x="90" y="200"/>
                  <a:pt x="90" y="195"/>
                </a:cubicBezTo>
                <a:cubicBezTo>
                  <a:pt x="90" y="188"/>
                  <a:pt x="84" y="182"/>
                  <a:pt x="79" y="182"/>
                </a:cubicBezTo>
                <a:cubicBezTo>
                  <a:pt x="56" y="182"/>
                  <a:pt x="56" y="182"/>
                  <a:pt x="56" y="182"/>
                </a:cubicBezTo>
                <a:cubicBezTo>
                  <a:pt x="50" y="182"/>
                  <a:pt x="45" y="188"/>
                  <a:pt x="45" y="195"/>
                </a:cubicBezTo>
                <a:cubicBezTo>
                  <a:pt x="45" y="200"/>
                  <a:pt x="50" y="205"/>
                  <a:pt x="56" y="205"/>
                </a:cubicBezTo>
                <a:close/>
                <a:moveTo>
                  <a:pt x="56" y="251"/>
                </a:moveTo>
                <a:cubicBezTo>
                  <a:pt x="79" y="251"/>
                  <a:pt x="79" y="251"/>
                  <a:pt x="79" y="251"/>
                </a:cubicBezTo>
                <a:cubicBezTo>
                  <a:pt x="85" y="251"/>
                  <a:pt x="90" y="245"/>
                  <a:pt x="90" y="239"/>
                </a:cubicBezTo>
                <a:cubicBezTo>
                  <a:pt x="90" y="232"/>
                  <a:pt x="84" y="226"/>
                  <a:pt x="79" y="226"/>
                </a:cubicBezTo>
                <a:cubicBezTo>
                  <a:pt x="56" y="226"/>
                  <a:pt x="56" y="226"/>
                  <a:pt x="56" y="226"/>
                </a:cubicBezTo>
                <a:cubicBezTo>
                  <a:pt x="50" y="226"/>
                  <a:pt x="45" y="232"/>
                  <a:pt x="45" y="239"/>
                </a:cubicBezTo>
                <a:cubicBezTo>
                  <a:pt x="45" y="245"/>
                  <a:pt x="50" y="251"/>
                  <a:pt x="56" y="25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62D98D41-8CB8-5AFE-4077-856164132C48}"/>
              </a:ext>
            </a:extLst>
          </p:cNvPr>
          <p:cNvSpPr>
            <a:spLocks noEditPoints="1"/>
          </p:cNvSpPr>
          <p:nvPr/>
        </p:nvSpPr>
        <p:spPr bwMode="auto">
          <a:xfrm>
            <a:off x="4412667" y="3669671"/>
            <a:ext cx="511000" cy="515444"/>
          </a:xfrm>
          <a:custGeom>
            <a:avLst/>
            <a:gdLst>
              <a:gd name="T0" fmla="*/ 345 w 345"/>
              <a:gd name="T1" fmla="*/ 124 h 348"/>
              <a:gd name="T2" fmla="*/ 338 w 345"/>
              <a:gd name="T3" fmla="*/ 69 h 348"/>
              <a:gd name="T4" fmla="*/ 172 w 345"/>
              <a:gd name="T5" fmla="*/ 0 h 348"/>
              <a:gd name="T6" fmla="*/ 7 w 345"/>
              <a:gd name="T7" fmla="*/ 69 h 348"/>
              <a:gd name="T8" fmla="*/ 0 w 345"/>
              <a:gd name="T9" fmla="*/ 124 h 348"/>
              <a:gd name="T10" fmla="*/ 26 w 345"/>
              <a:gd name="T11" fmla="*/ 136 h 348"/>
              <a:gd name="T12" fmla="*/ 0 w 345"/>
              <a:gd name="T13" fmla="*/ 314 h 348"/>
              <a:gd name="T14" fmla="*/ 11 w 345"/>
              <a:gd name="T15" fmla="*/ 348 h 348"/>
              <a:gd name="T16" fmla="*/ 345 w 345"/>
              <a:gd name="T17" fmla="*/ 336 h 348"/>
              <a:gd name="T18" fmla="*/ 319 w 345"/>
              <a:gd name="T19" fmla="*/ 280 h 348"/>
              <a:gd name="T20" fmla="*/ 335 w 345"/>
              <a:gd name="T21" fmla="*/ 136 h 348"/>
              <a:gd name="T22" fmla="*/ 322 w 345"/>
              <a:gd name="T23" fmla="*/ 324 h 348"/>
              <a:gd name="T24" fmla="*/ 21 w 345"/>
              <a:gd name="T25" fmla="*/ 313 h 348"/>
              <a:gd name="T26" fmla="*/ 311 w 345"/>
              <a:gd name="T27" fmla="*/ 301 h 348"/>
              <a:gd name="T28" fmla="*/ 47 w 345"/>
              <a:gd name="T29" fmla="*/ 279 h 348"/>
              <a:gd name="T30" fmla="*/ 70 w 345"/>
              <a:gd name="T31" fmla="*/ 136 h 348"/>
              <a:gd name="T32" fmla="*/ 47 w 345"/>
              <a:gd name="T33" fmla="*/ 279 h 348"/>
              <a:gd name="T34" fmla="*/ 93 w 345"/>
              <a:gd name="T35" fmla="*/ 136 h 348"/>
              <a:gd name="T36" fmla="*/ 138 w 345"/>
              <a:gd name="T37" fmla="*/ 279 h 348"/>
              <a:gd name="T38" fmla="*/ 160 w 345"/>
              <a:gd name="T39" fmla="*/ 279 h 348"/>
              <a:gd name="T40" fmla="*/ 183 w 345"/>
              <a:gd name="T41" fmla="*/ 136 h 348"/>
              <a:gd name="T42" fmla="*/ 160 w 345"/>
              <a:gd name="T43" fmla="*/ 279 h 348"/>
              <a:gd name="T44" fmla="*/ 206 w 345"/>
              <a:gd name="T45" fmla="*/ 136 h 348"/>
              <a:gd name="T46" fmla="*/ 250 w 345"/>
              <a:gd name="T47" fmla="*/ 279 h 348"/>
              <a:gd name="T48" fmla="*/ 274 w 345"/>
              <a:gd name="T49" fmla="*/ 279 h 348"/>
              <a:gd name="T50" fmla="*/ 296 w 345"/>
              <a:gd name="T51" fmla="*/ 136 h 348"/>
              <a:gd name="T52" fmla="*/ 274 w 345"/>
              <a:gd name="T53" fmla="*/ 279 h 348"/>
              <a:gd name="T54" fmla="*/ 21 w 345"/>
              <a:gd name="T55" fmla="*/ 87 h 348"/>
              <a:gd name="T56" fmla="*/ 322 w 345"/>
              <a:gd name="T57" fmla="*/ 87 h 348"/>
              <a:gd name="T58" fmla="*/ 21 w 345"/>
              <a:gd name="T59" fmla="*/ 113 h 348"/>
              <a:gd name="T60" fmla="*/ 161 w 345"/>
              <a:gd name="T61" fmla="*/ 75 h 348"/>
              <a:gd name="T62" fmla="*/ 183 w 345"/>
              <a:gd name="T63" fmla="*/ 7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45" h="348">
                <a:moveTo>
                  <a:pt x="335" y="136"/>
                </a:moveTo>
                <a:cubicBezTo>
                  <a:pt x="341" y="136"/>
                  <a:pt x="345" y="130"/>
                  <a:pt x="345" y="124"/>
                </a:cubicBezTo>
                <a:cubicBezTo>
                  <a:pt x="345" y="79"/>
                  <a:pt x="345" y="79"/>
                  <a:pt x="345" y="79"/>
                </a:cubicBezTo>
                <a:cubicBezTo>
                  <a:pt x="344" y="75"/>
                  <a:pt x="343" y="70"/>
                  <a:pt x="338" y="69"/>
                </a:cubicBezTo>
                <a:cubicBezTo>
                  <a:pt x="177" y="1"/>
                  <a:pt x="177" y="1"/>
                  <a:pt x="177" y="1"/>
                </a:cubicBezTo>
                <a:cubicBezTo>
                  <a:pt x="175" y="0"/>
                  <a:pt x="173" y="0"/>
                  <a:pt x="172" y="0"/>
                </a:cubicBezTo>
                <a:cubicBezTo>
                  <a:pt x="170" y="0"/>
                  <a:pt x="169" y="0"/>
                  <a:pt x="168" y="1"/>
                </a:cubicBezTo>
                <a:cubicBezTo>
                  <a:pt x="7" y="69"/>
                  <a:pt x="7" y="69"/>
                  <a:pt x="7" y="69"/>
                </a:cubicBezTo>
                <a:cubicBezTo>
                  <a:pt x="3" y="70"/>
                  <a:pt x="0" y="74"/>
                  <a:pt x="0" y="79"/>
                </a:cubicBezTo>
                <a:cubicBezTo>
                  <a:pt x="0" y="124"/>
                  <a:pt x="0" y="124"/>
                  <a:pt x="0" y="124"/>
                </a:cubicBezTo>
                <a:cubicBezTo>
                  <a:pt x="0" y="130"/>
                  <a:pt x="5" y="136"/>
                  <a:pt x="11" y="136"/>
                </a:cubicBezTo>
                <a:cubicBezTo>
                  <a:pt x="26" y="136"/>
                  <a:pt x="26" y="136"/>
                  <a:pt x="26" y="136"/>
                </a:cubicBezTo>
                <a:cubicBezTo>
                  <a:pt x="26" y="280"/>
                  <a:pt x="26" y="280"/>
                  <a:pt x="26" y="280"/>
                </a:cubicBezTo>
                <a:cubicBezTo>
                  <a:pt x="11" y="283"/>
                  <a:pt x="0" y="297"/>
                  <a:pt x="0" y="314"/>
                </a:cubicBezTo>
                <a:cubicBezTo>
                  <a:pt x="0" y="336"/>
                  <a:pt x="0" y="336"/>
                  <a:pt x="0" y="336"/>
                </a:cubicBezTo>
                <a:cubicBezTo>
                  <a:pt x="0" y="342"/>
                  <a:pt x="5" y="348"/>
                  <a:pt x="11" y="348"/>
                </a:cubicBezTo>
                <a:cubicBezTo>
                  <a:pt x="335" y="348"/>
                  <a:pt x="335" y="348"/>
                  <a:pt x="335" y="348"/>
                </a:cubicBezTo>
                <a:cubicBezTo>
                  <a:pt x="341" y="348"/>
                  <a:pt x="345" y="342"/>
                  <a:pt x="345" y="336"/>
                </a:cubicBezTo>
                <a:cubicBezTo>
                  <a:pt x="345" y="314"/>
                  <a:pt x="345" y="314"/>
                  <a:pt x="345" y="314"/>
                </a:cubicBezTo>
                <a:cubicBezTo>
                  <a:pt x="345" y="297"/>
                  <a:pt x="335" y="283"/>
                  <a:pt x="319" y="280"/>
                </a:cubicBezTo>
                <a:cubicBezTo>
                  <a:pt x="319" y="136"/>
                  <a:pt x="319" y="136"/>
                  <a:pt x="319" y="136"/>
                </a:cubicBezTo>
                <a:lnTo>
                  <a:pt x="335" y="136"/>
                </a:lnTo>
                <a:close/>
                <a:moveTo>
                  <a:pt x="322" y="313"/>
                </a:moveTo>
                <a:cubicBezTo>
                  <a:pt x="322" y="324"/>
                  <a:pt x="322" y="324"/>
                  <a:pt x="322" y="324"/>
                </a:cubicBezTo>
                <a:cubicBezTo>
                  <a:pt x="21" y="324"/>
                  <a:pt x="21" y="324"/>
                  <a:pt x="21" y="324"/>
                </a:cubicBezTo>
                <a:cubicBezTo>
                  <a:pt x="21" y="313"/>
                  <a:pt x="21" y="313"/>
                  <a:pt x="21" y="313"/>
                </a:cubicBezTo>
                <a:cubicBezTo>
                  <a:pt x="21" y="306"/>
                  <a:pt x="26" y="301"/>
                  <a:pt x="33" y="301"/>
                </a:cubicBezTo>
                <a:cubicBezTo>
                  <a:pt x="311" y="301"/>
                  <a:pt x="311" y="301"/>
                  <a:pt x="311" y="301"/>
                </a:cubicBezTo>
                <a:cubicBezTo>
                  <a:pt x="317" y="301"/>
                  <a:pt x="322" y="306"/>
                  <a:pt x="322" y="313"/>
                </a:cubicBezTo>
                <a:close/>
                <a:moveTo>
                  <a:pt x="47" y="279"/>
                </a:moveTo>
                <a:cubicBezTo>
                  <a:pt x="47" y="136"/>
                  <a:pt x="47" y="136"/>
                  <a:pt x="47" y="136"/>
                </a:cubicBezTo>
                <a:cubicBezTo>
                  <a:pt x="70" y="136"/>
                  <a:pt x="70" y="136"/>
                  <a:pt x="70" y="136"/>
                </a:cubicBezTo>
                <a:cubicBezTo>
                  <a:pt x="70" y="279"/>
                  <a:pt x="70" y="279"/>
                  <a:pt x="70" y="279"/>
                </a:cubicBezTo>
                <a:lnTo>
                  <a:pt x="47" y="279"/>
                </a:lnTo>
                <a:close/>
                <a:moveTo>
                  <a:pt x="93" y="279"/>
                </a:moveTo>
                <a:cubicBezTo>
                  <a:pt x="93" y="136"/>
                  <a:pt x="93" y="136"/>
                  <a:pt x="93" y="136"/>
                </a:cubicBezTo>
                <a:cubicBezTo>
                  <a:pt x="138" y="136"/>
                  <a:pt x="138" y="136"/>
                  <a:pt x="138" y="136"/>
                </a:cubicBezTo>
                <a:cubicBezTo>
                  <a:pt x="138" y="279"/>
                  <a:pt x="138" y="279"/>
                  <a:pt x="138" y="279"/>
                </a:cubicBezTo>
                <a:lnTo>
                  <a:pt x="93" y="279"/>
                </a:lnTo>
                <a:close/>
                <a:moveTo>
                  <a:pt x="160" y="279"/>
                </a:moveTo>
                <a:cubicBezTo>
                  <a:pt x="160" y="136"/>
                  <a:pt x="160" y="136"/>
                  <a:pt x="160" y="136"/>
                </a:cubicBezTo>
                <a:cubicBezTo>
                  <a:pt x="183" y="136"/>
                  <a:pt x="183" y="136"/>
                  <a:pt x="183" y="136"/>
                </a:cubicBezTo>
                <a:cubicBezTo>
                  <a:pt x="183" y="279"/>
                  <a:pt x="183" y="279"/>
                  <a:pt x="183" y="279"/>
                </a:cubicBezTo>
                <a:lnTo>
                  <a:pt x="160" y="279"/>
                </a:lnTo>
                <a:close/>
                <a:moveTo>
                  <a:pt x="206" y="279"/>
                </a:moveTo>
                <a:cubicBezTo>
                  <a:pt x="206" y="136"/>
                  <a:pt x="206" y="136"/>
                  <a:pt x="206" y="136"/>
                </a:cubicBezTo>
                <a:cubicBezTo>
                  <a:pt x="250" y="136"/>
                  <a:pt x="250" y="136"/>
                  <a:pt x="250" y="136"/>
                </a:cubicBezTo>
                <a:cubicBezTo>
                  <a:pt x="250" y="279"/>
                  <a:pt x="250" y="279"/>
                  <a:pt x="250" y="279"/>
                </a:cubicBezTo>
                <a:lnTo>
                  <a:pt x="206" y="279"/>
                </a:lnTo>
                <a:close/>
                <a:moveTo>
                  <a:pt x="274" y="279"/>
                </a:moveTo>
                <a:cubicBezTo>
                  <a:pt x="274" y="136"/>
                  <a:pt x="274" y="136"/>
                  <a:pt x="274" y="136"/>
                </a:cubicBezTo>
                <a:cubicBezTo>
                  <a:pt x="296" y="136"/>
                  <a:pt x="296" y="136"/>
                  <a:pt x="296" y="136"/>
                </a:cubicBezTo>
                <a:cubicBezTo>
                  <a:pt x="296" y="279"/>
                  <a:pt x="296" y="279"/>
                  <a:pt x="296" y="279"/>
                </a:cubicBezTo>
                <a:lnTo>
                  <a:pt x="274" y="279"/>
                </a:lnTo>
                <a:close/>
                <a:moveTo>
                  <a:pt x="21" y="113"/>
                </a:moveTo>
                <a:cubicBezTo>
                  <a:pt x="21" y="87"/>
                  <a:pt x="21" y="87"/>
                  <a:pt x="21" y="87"/>
                </a:cubicBezTo>
                <a:cubicBezTo>
                  <a:pt x="171" y="23"/>
                  <a:pt x="171" y="23"/>
                  <a:pt x="171" y="23"/>
                </a:cubicBezTo>
                <a:cubicBezTo>
                  <a:pt x="322" y="87"/>
                  <a:pt x="322" y="87"/>
                  <a:pt x="322" y="87"/>
                </a:cubicBezTo>
                <a:cubicBezTo>
                  <a:pt x="322" y="113"/>
                  <a:pt x="322" y="113"/>
                  <a:pt x="322" y="113"/>
                </a:cubicBezTo>
                <a:lnTo>
                  <a:pt x="21" y="113"/>
                </a:lnTo>
                <a:close/>
                <a:moveTo>
                  <a:pt x="171" y="65"/>
                </a:moveTo>
                <a:cubicBezTo>
                  <a:pt x="165" y="65"/>
                  <a:pt x="161" y="70"/>
                  <a:pt x="161" y="75"/>
                </a:cubicBezTo>
                <a:cubicBezTo>
                  <a:pt x="161" y="81"/>
                  <a:pt x="165" y="86"/>
                  <a:pt x="171" y="86"/>
                </a:cubicBezTo>
                <a:cubicBezTo>
                  <a:pt x="178" y="86"/>
                  <a:pt x="183" y="81"/>
                  <a:pt x="183" y="75"/>
                </a:cubicBezTo>
                <a:cubicBezTo>
                  <a:pt x="183" y="70"/>
                  <a:pt x="178" y="65"/>
                  <a:pt x="171" y="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27">
            <a:extLst>
              <a:ext uri="{FF2B5EF4-FFF2-40B4-BE49-F238E27FC236}">
                <a16:creationId xmlns:a16="http://schemas.microsoft.com/office/drawing/2014/main" id="{E67A76C2-723F-0D28-F312-E2A14E7B2C66}"/>
              </a:ext>
            </a:extLst>
          </p:cNvPr>
          <p:cNvSpPr>
            <a:spLocks noEditPoints="1"/>
          </p:cNvSpPr>
          <p:nvPr/>
        </p:nvSpPr>
        <p:spPr bwMode="auto">
          <a:xfrm>
            <a:off x="7238614" y="3689733"/>
            <a:ext cx="562722" cy="559490"/>
          </a:xfrm>
          <a:custGeom>
            <a:avLst/>
            <a:gdLst>
              <a:gd name="T0" fmla="*/ 305 w 348"/>
              <a:gd name="T1" fmla="*/ 136 h 346"/>
              <a:gd name="T2" fmla="*/ 306 w 348"/>
              <a:gd name="T3" fmla="*/ 94 h 346"/>
              <a:gd name="T4" fmla="*/ 285 w 348"/>
              <a:gd name="T5" fmla="*/ 40 h 346"/>
              <a:gd name="T6" fmla="*/ 253 w 348"/>
              <a:gd name="T7" fmla="*/ 40 h 346"/>
              <a:gd name="T8" fmla="*/ 211 w 348"/>
              <a:gd name="T9" fmla="*/ 43 h 346"/>
              <a:gd name="T10" fmla="*/ 189 w 348"/>
              <a:gd name="T11" fmla="*/ 0 h 346"/>
              <a:gd name="T12" fmla="*/ 136 w 348"/>
              <a:gd name="T13" fmla="*/ 22 h 346"/>
              <a:gd name="T14" fmla="*/ 108 w 348"/>
              <a:gd name="T15" fmla="*/ 55 h 346"/>
              <a:gd name="T16" fmla="*/ 79 w 348"/>
              <a:gd name="T17" fmla="*/ 34 h 346"/>
              <a:gd name="T18" fmla="*/ 40 w 348"/>
              <a:gd name="T19" fmla="*/ 62 h 346"/>
              <a:gd name="T20" fmla="*/ 55 w 348"/>
              <a:gd name="T21" fmla="*/ 108 h 346"/>
              <a:gd name="T22" fmla="*/ 22 w 348"/>
              <a:gd name="T23" fmla="*/ 136 h 346"/>
              <a:gd name="T24" fmla="*/ 0 w 348"/>
              <a:gd name="T25" fmla="*/ 188 h 346"/>
              <a:gd name="T26" fmla="*/ 43 w 348"/>
              <a:gd name="T27" fmla="*/ 210 h 346"/>
              <a:gd name="T28" fmla="*/ 40 w 348"/>
              <a:gd name="T29" fmla="*/ 252 h 346"/>
              <a:gd name="T30" fmla="*/ 62 w 348"/>
              <a:gd name="T31" fmla="*/ 305 h 346"/>
              <a:gd name="T32" fmla="*/ 94 w 348"/>
              <a:gd name="T33" fmla="*/ 305 h 346"/>
              <a:gd name="T34" fmla="*/ 136 w 348"/>
              <a:gd name="T35" fmla="*/ 304 h 346"/>
              <a:gd name="T36" fmla="*/ 159 w 348"/>
              <a:gd name="T37" fmla="*/ 346 h 346"/>
              <a:gd name="T38" fmla="*/ 211 w 348"/>
              <a:gd name="T39" fmla="*/ 323 h 346"/>
              <a:gd name="T40" fmla="*/ 239 w 348"/>
              <a:gd name="T41" fmla="*/ 292 h 346"/>
              <a:gd name="T42" fmla="*/ 269 w 348"/>
              <a:gd name="T43" fmla="*/ 312 h 346"/>
              <a:gd name="T44" fmla="*/ 306 w 348"/>
              <a:gd name="T45" fmla="*/ 284 h 346"/>
              <a:gd name="T46" fmla="*/ 293 w 348"/>
              <a:gd name="T47" fmla="*/ 238 h 346"/>
              <a:gd name="T48" fmla="*/ 325 w 348"/>
              <a:gd name="T49" fmla="*/ 210 h 346"/>
              <a:gd name="T50" fmla="*/ 348 w 348"/>
              <a:gd name="T51" fmla="*/ 158 h 346"/>
              <a:gd name="T52" fmla="*/ 325 w 348"/>
              <a:gd name="T53" fmla="*/ 188 h 346"/>
              <a:gd name="T54" fmla="*/ 285 w 348"/>
              <a:gd name="T55" fmla="*/ 197 h 346"/>
              <a:gd name="T56" fmla="*/ 271 w 348"/>
              <a:gd name="T57" fmla="*/ 247 h 346"/>
              <a:gd name="T58" fmla="*/ 270 w 348"/>
              <a:gd name="T59" fmla="*/ 288 h 346"/>
              <a:gd name="T60" fmla="*/ 242 w 348"/>
              <a:gd name="T61" fmla="*/ 265 h 346"/>
              <a:gd name="T62" fmla="*/ 200 w 348"/>
              <a:gd name="T63" fmla="*/ 282 h 346"/>
              <a:gd name="T64" fmla="*/ 191 w 348"/>
              <a:gd name="T65" fmla="*/ 322 h 346"/>
              <a:gd name="T66" fmla="*/ 161 w 348"/>
              <a:gd name="T67" fmla="*/ 292 h 346"/>
              <a:gd name="T68" fmla="*/ 116 w 348"/>
              <a:gd name="T69" fmla="*/ 267 h 346"/>
              <a:gd name="T70" fmla="*/ 102 w 348"/>
              <a:gd name="T71" fmla="*/ 269 h 346"/>
              <a:gd name="T72" fmla="*/ 60 w 348"/>
              <a:gd name="T73" fmla="*/ 267 h 346"/>
              <a:gd name="T74" fmla="*/ 81 w 348"/>
              <a:gd name="T75" fmla="*/ 233 h 346"/>
              <a:gd name="T76" fmla="*/ 56 w 348"/>
              <a:gd name="T77" fmla="*/ 188 h 346"/>
              <a:gd name="T78" fmla="*/ 26 w 348"/>
              <a:gd name="T79" fmla="*/ 158 h 346"/>
              <a:gd name="T80" fmla="*/ 67 w 348"/>
              <a:gd name="T81" fmla="*/ 150 h 346"/>
              <a:gd name="T82" fmla="*/ 80 w 348"/>
              <a:gd name="T83" fmla="*/ 99 h 346"/>
              <a:gd name="T84" fmla="*/ 81 w 348"/>
              <a:gd name="T85" fmla="*/ 57 h 346"/>
              <a:gd name="T86" fmla="*/ 109 w 348"/>
              <a:gd name="T87" fmla="*/ 81 h 346"/>
              <a:gd name="T88" fmla="*/ 152 w 348"/>
              <a:gd name="T89" fmla="*/ 64 h 346"/>
              <a:gd name="T90" fmla="*/ 161 w 348"/>
              <a:gd name="T91" fmla="*/ 25 h 346"/>
              <a:gd name="T92" fmla="*/ 191 w 348"/>
              <a:gd name="T93" fmla="*/ 53 h 346"/>
              <a:gd name="T94" fmla="*/ 236 w 348"/>
              <a:gd name="T95" fmla="*/ 79 h 346"/>
              <a:gd name="T96" fmla="*/ 250 w 348"/>
              <a:gd name="T97" fmla="*/ 78 h 346"/>
              <a:gd name="T98" fmla="*/ 292 w 348"/>
              <a:gd name="T99" fmla="*/ 79 h 346"/>
              <a:gd name="T100" fmla="*/ 270 w 348"/>
              <a:gd name="T101" fmla="*/ 113 h 346"/>
              <a:gd name="T102" fmla="*/ 296 w 348"/>
              <a:gd name="T103" fmla="*/ 158 h 346"/>
              <a:gd name="T104" fmla="*/ 325 w 348"/>
              <a:gd name="T105" fmla="*/ 188 h 346"/>
              <a:gd name="T106" fmla="*/ 99 w 348"/>
              <a:gd name="T107" fmla="*/ 173 h 346"/>
              <a:gd name="T108" fmla="*/ 250 w 348"/>
              <a:gd name="T109" fmla="*/ 173 h 346"/>
              <a:gd name="T110" fmla="*/ 175 w 348"/>
              <a:gd name="T111" fmla="*/ 226 h 346"/>
              <a:gd name="T112" fmla="*/ 175 w 348"/>
              <a:gd name="T113" fmla="*/ 120 h 346"/>
              <a:gd name="T114" fmla="*/ 175 w 348"/>
              <a:gd name="T115" fmla="*/ 22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48" h="346">
                <a:moveTo>
                  <a:pt x="325" y="136"/>
                </a:moveTo>
                <a:cubicBezTo>
                  <a:pt x="305" y="136"/>
                  <a:pt x="305" y="136"/>
                  <a:pt x="305" y="136"/>
                </a:cubicBezTo>
                <a:cubicBezTo>
                  <a:pt x="301" y="126"/>
                  <a:pt x="298" y="116"/>
                  <a:pt x="293" y="108"/>
                </a:cubicBezTo>
                <a:cubicBezTo>
                  <a:pt x="306" y="94"/>
                  <a:pt x="306" y="94"/>
                  <a:pt x="306" y="94"/>
                </a:cubicBezTo>
                <a:cubicBezTo>
                  <a:pt x="315" y="85"/>
                  <a:pt x="315" y="72"/>
                  <a:pt x="306" y="62"/>
                </a:cubicBezTo>
                <a:cubicBezTo>
                  <a:pt x="285" y="40"/>
                  <a:pt x="285" y="40"/>
                  <a:pt x="285" y="40"/>
                </a:cubicBezTo>
                <a:cubicBezTo>
                  <a:pt x="281" y="36"/>
                  <a:pt x="275" y="34"/>
                  <a:pt x="269" y="34"/>
                </a:cubicBezTo>
                <a:cubicBezTo>
                  <a:pt x="264" y="34"/>
                  <a:pt x="258" y="36"/>
                  <a:pt x="253" y="40"/>
                </a:cubicBezTo>
                <a:cubicBezTo>
                  <a:pt x="239" y="55"/>
                  <a:pt x="239" y="55"/>
                  <a:pt x="239" y="55"/>
                </a:cubicBezTo>
                <a:cubicBezTo>
                  <a:pt x="231" y="49"/>
                  <a:pt x="221" y="46"/>
                  <a:pt x="211" y="43"/>
                </a:cubicBezTo>
                <a:cubicBezTo>
                  <a:pt x="211" y="22"/>
                  <a:pt x="211" y="22"/>
                  <a:pt x="211" y="22"/>
                </a:cubicBezTo>
                <a:cubicBezTo>
                  <a:pt x="211" y="9"/>
                  <a:pt x="202" y="0"/>
                  <a:pt x="189" y="0"/>
                </a:cubicBezTo>
                <a:cubicBezTo>
                  <a:pt x="159" y="0"/>
                  <a:pt x="159" y="0"/>
                  <a:pt x="159" y="0"/>
                </a:cubicBezTo>
                <a:cubicBezTo>
                  <a:pt x="146" y="0"/>
                  <a:pt x="136" y="9"/>
                  <a:pt x="136" y="22"/>
                </a:cubicBezTo>
                <a:cubicBezTo>
                  <a:pt x="136" y="43"/>
                  <a:pt x="136" y="43"/>
                  <a:pt x="136" y="43"/>
                </a:cubicBezTo>
                <a:cubicBezTo>
                  <a:pt x="126" y="46"/>
                  <a:pt x="117" y="49"/>
                  <a:pt x="108" y="55"/>
                </a:cubicBezTo>
                <a:cubicBezTo>
                  <a:pt x="94" y="40"/>
                  <a:pt x="94" y="40"/>
                  <a:pt x="94" y="40"/>
                </a:cubicBezTo>
                <a:cubicBezTo>
                  <a:pt x="90" y="36"/>
                  <a:pt x="84" y="34"/>
                  <a:pt x="79" y="34"/>
                </a:cubicBezTo>
                <a:cubicBezTo>
                  <a:pt x="73" y="34"/>
                  <a:pt x="67" y="36"/>
                  <a:pt x="62" y="40"/>
                </a:cubicBezTo>
                <a:cubicBezTo>
                  <a:pt x="40" y="62"/>
                  <a:pt x="40" y="62"/>
                  <a:pt x="40" y="62"/>
                </a:cubicBezTo>
                <a:cubicBezTo>
                  <a:pt x="31" y="70"/>
                  <a:pt x="31" y="85"/>
                  <a:pt x="40" y="94"/>
                </a:cubicBezTo>
                <a:cubicBezTo>
                  <a:pt x="55" y="108"/>
                  <a:pt x="55" y="108"/>
                  <a:pt x="55" y="108"/>
                </a:cubicBezTo>
                <a:cubicBezTo>
                  <a:pt x="49" y="116"/>
                  <a:pt x="46" y="126"/>
                  <a:pt x="43" y="136"/>
                </a:cubicBezTo>
                <a:cubicBezTo>
                  <a:pt x="22" y="136"/>
                  <a:pt x="22" y="136"/>
                  <a:pt x="22" y="136"/>
                </a:cubicBezTo>
                <a:cubicBezTo>
                  <a:pt x="9" y="136"/>
                  <a:pt x="0" y="145"/>
                  <a:pt x="0" y="158"/>
                </a:cubicBezTo>
                <a:cubicBezTo>
                  <a:pt x="0" y="188"/>
                  <a:pt x="0" y="188"/>
                  <a:pt x="0" y="188"/>
                </a:cubicBezTo>
                <a:cubicBezTo>
                  <a:pt x="0" y="201"/>
                  <a:pt x="9" y="210"/>
                  <a:pt x="22" y="210"/>
                </a:cubicBezTo>
                <a:cubicBezTo>
                  <a:pt x="43" y="210"/>
                  <a:pt x="43" y="210"/>
                  <a:pt x="43" y="210"/>
                </a:cubicBezTo>
                <a:cubicBezTo>
                  <a:pt x="46" y="220"/>
                  <a:pt x="49" y="230"/>
                  <a:pt x="55" y="238"/>
                </a:cubicBezTo>
                <a:cubicBezTo>
                  <a:pt x="40" y="252"/>
                  <a:pt x="40" y="252"/>
                  <a:pt x="40" y="252"/>
                </a:cubicBezTo>
                <a:cubicBezTo>
                  <a:pt x="31" y="261"/>
                  <a:pt x="31" y="275"/>
                  <a:pt x="40" y="284"/>
                </a:cubicBezTo>
                <a:cubicBezTo>
                  <a:pt x="62" y="305"/>
                  <a:pt x="62" y="305"/>
                  <a:pt x="62" y="305"/>
                </a:cubicBezTo>
                <a:cubicBezTo>
                  <a:pt x="66" y="310"/>
                  <a:pt x="72" y="312"/>
                  <a:pt x="78" y="312"/>
                </a:cubicBezTo>
                <a:cubicBezTo>
                  <a:pt x="83" y="312"/>
                  <a:pt x="89" y="310"/>
                  <a:pt x="94" y="305"/>
                </a:cubicBezTo>
                <a:cubicBezTo>
                  <a:pt x="108" y="292"/>
                  <a:pt x="108" y="292"/>
                  <a:pt x="108" y="292"/>
                </a:cubicBezTo>
                <a:cubicBezTo>
                  <a:pt x="117" y="297"/>
                  <a:pt x="126" y="300"/>
                  <a:pt x="136" y="304"/>
                </a:cubicBezTo>
                <a:cubicBezTo>
                  <a:pt x="136" y="323"/>
                  <a:pt x="136" y="323"/>
                  <a:pt x="136" y="323"/>
                </a:cubicBezTo>
                <a:cubicBezTo>
                  <a:pt x="136" y="336"/>
                  <a:pt x="146" y="346"/>
                  <a:pt x="159" y="346"/>
                </a:cubicBezTo>
                <a:cubicBezTo>
                  <a:pt x="189" y="346"/>
                  <a:pt x="189" y="346"/>
                  <a:pt x="189" y="346"/>
                </a:cubicBezTo>
                <a:cubicBezTo>
                  <a:pt x="202" y="346"/>
                  <a:pt x="211" y="336"/>
                  <a:pt x="211" y="323"/>
                </a:cubicBezTo>
                <a:cubicBezTo>
                  <a:pt x="211" y="304"/>
                  <a:pt x="211" y="304"/>
                  <a:pt x="211" y="304"/>
                </a:cubicBezTo>
                <a:cubicBezTo>
                  <a:pt x="221" y="300"/>
                  <a:pt x="231" y="297"/>
                  <a:pt x="239" y="292"/>
                </a:cubicBezTo>
                <a:cubicBezTo>
                  <a:pt x="253" y="305"/>
                  <a:pt x="253" y="305"/>
                  <a:pt x="253" y="305"/>
                </a:cubicBezTo>
                <a:cubicBezTo>
                  <a:pt x="257" y="310"/>
                  <a:pt x="263" y="312"/>
                  <a:pt x="269" y="312"/>
                </a:cubicBezTo>
                <a:cubicBezTo>
                  <a:pt x="274" y="312"/>
                  <a:pt x="280" y="310"/>
                  <a:pt x="285" y="305"/>
                </a:cubicBezTo>
                <a:cubicBezTo>
                  <a:pt x="306" y="284"/>
                  <a:pt x="306" y="284"/>
                  <a:pt x="306" y="284"/>
                </a:cubicBezTo>
                <a:cubicBezTo>
                  <a:pt x="315" y="275"/>
                  <a:pt x="315" y="262"/>
                  <a:pt x="306" y="252"/>
                </a:cubicBezTo>
                <a:cubicBezTo>
                  <a:pt x="293" y="238"/>
                  <a:pt x="293" y="238"/>
                  <a:pt x="293" y="238"/>
                </a:cubicBezTo>
                <a:cubicBezTo>
                  <a:pt x="298" y="229"/>
                  <a:pt x="301" y="220"/>
                  <a:pt x="305" y="210"/>
                </a:cubicBezTo>
                <a:cubicBezTo>
                  <a:pt x="325" y="210"/>
                  <a:pt x="325" y="210"/>
                  <a:pt x="325" y="210"/>
                </a:cubicBezTo>
                <a:cubicBezTo>
                  <a:pt x="338" y="210"/>
                  <a:pt x="348" y="201"/>
                  <a:pt x="348" y="188"/>
                </a:cubicBezTo>
                <a:cubicBezTo>
                  <a:pt x="348" y="158"/>
                  <a:pt x="348" y="158"/>
                  <a:pt x="348" y="158"/>
                </a:cubicBezTo>
                <a:cubicBezTo>
                  <a:pt x="348" y="145"/>
                  <a:pt x="337" y="136"/>
                  <a:pt x="325" y="136"/>
                </a:cubicBezTo>
                <a:close/>
                <a:moveTo>
                  <a:pt x="325" y="188"/>
                </a:moveTo>
                <a:cubicBezTo>
                  <a:pt x="296" y="188"/>
                  <a:pt x="296" y="188"/>
                  <a:pt x="296" y="188"/>
                </a:cubicBezTo>
                <a:cubicBezTo>
                  <a:pt x="291" y="188"/>
                  <a:pt x="287" y="192"/>
                  <a:pt x="285" y="197"/>
                </a:cubicBezTo>
                <a:cubicBezTo>
                  <a:pt x="282" y="209"/>
                  <a:pt x="278" y="222"/>
                  <a:pt x="270" y="233"/>
                </a:cubicBezTo>
                <a:cubicBezTo>
                  <a:pt x="267" y="237"/>
                  <a:pt x="269" y="244"/>
                  <a:pt x="271" y="247"/>
                </a:cubicBezTo>
                <a:cubicBezTo>
                  <a:pt x="292" y="267"/>
                  <a:pt x="292" y="267"/>
                  <a:pt x="292" y="267"/>
                </a:cubicBezTo>
                <a:cubicBezTo>
                  <a:pt x="270" y="288"/>
                  <a:pt x="270" y="288"/>
                  <a:pt x="270" y="288"/>
                </a:cubicBezTo>
                <a:cubicBezTo>
                  <a:pt x="250" y="269"/>
                  <a:pt x="250" y="269"/>
                  <a:pt x="250" y="269"/>
                </a:cubicBezTo>
                <a:cubicBezTo>
                  <a:pt x="248" y="266"/>
                  <a:pt x="245" y="265"/>
                  <a:pt x="242" y="265"/>
                </a:cubicBezTo>
                <a:cubicBezTo>
                  <a:pt x="240" y="265"/>
                  <a:pt x="238" y="266"/>
                  <a:pt x="236" y="267"/>
                </a:cubicBezTo>
                <a:cubicBezTo>
                  <a:pt x="224" y="275"/>
                  <a:pt x="213" y="280"/>
                  <a:pt x="200" y="282"/>
                </a:cubicBezTo>
                <a:cubicBezTo>
                  <a:pt x="194" y="283"/>
                  <a:pt x="191" y="287"/>
                  <a:pt x="191" y="292"/>
                </a:cubicBezTo>
                <a:cubicBezTo>
                  <a:pt x="191" y="322"/>
                  <a:pt x="191" y="322"/>
                  <a:pt x="191" y="322"/>
                </a:cubicBezTo>
                <a:cubicBezTo>
                  <a:pt x="161" y="322"/>
                  <a:pt x="161" y="322"/>
                  <a:pt x="161" y="322"/>
                </a:cubicBezTo>
                <a:cubicBezTo>
                  <a:pt x="161" y="292"/>
                  <a:pt x="161" y="292"/>
                  <a:pt x="161" y="292"/>
                </a:cubicBezTo>
                <a:cubicBezTo>
                  <a:pt x="161" y="287"/>
                  <a:pt x="158" y="283"/>
                  <a:pt x="152" y="282"/>
                </a:cubicBezTo>
                <a:cubicBezTo>
                  <a:pt x="140" y="279"/>
                  <a:pt x="127" y="275"/>
                  <a:pt x="116" y="267"/>
                </a:cubicBezTo>
                <a:cubicBezTo>
                  <a:pt x="114" y="266"/>
                  <a:pt x="112" y="265"/>
                  <a:pt x="110" y="265"/>
                </a:cubicBezTo>
                <a:cubicBezTo>
                  <a:pt x="107" y="265"/>
                  <a:pt x="104" y="266"/>
                  <a:pt x="102" y="269"/>
                </a:cubicBezTo>
                <a:cubicBezTo>
                  <a:pt x="81" y="288"/>
                  <a:pt x="81" y="288"/>
                  <a:pt x="81" y="288"/>
                </a:cubicBezTo>
                <a:cubicBezTo>
                  <a:pt x="60" y="267"/>
                  <a:pt x="60" y="267"/>
                  <a:pt x="60" y="267"/>
                </a:cubicBezTo>
                <a:cubicBezTo>
                  <a:pt x="80" y="247"/>
                  <a:pt x="80" y="247"/>
                  <a:pt x="80" y="247"/>
                </a:cubicBezTo>
                <a:cubicBezTo>
                  <a:pt x="84" y="244"/>
                  <a:pt x="85" y="237"/>
                  <a:pt x="81" y="233"/>
                </a:cubicBezTo>
                <a:cubicBezTo>
                  <a:pt x="74" y="221"/>
                  <a:pt x="68" y="209"/>
                  <a:pt x="67" y="197"/>
                </a:cubicBezTo>
                <a:cubicBezTo>
                  <a:pt x="65" y="192"/>
                  <a:pt x="61" y="188"/>
                  <a:pt x="56" y="188"/>
                </a:cubicBezTo>
                <a:cubicBezTo>
                  <a:pt x="26" y="188"/>
                  <a:pt x="26" y="188"/>
                  <a:pt x="26" y="188"/>
                </a:cubicBezTo>
                <a:cubicBezTo>
                  <a:pt x="26" y="158"/>
                  <a:pt x="26" y="158"/>
                  <a:pt x="26" y="158"/>
                </a:cubicBezTo>
                <a:cubicBezTo>
                  <a:pt x="56" y="158"/>
                  <a:pt x="56" y="158"/>
                  <a:pt x="56" y="158"/>
                </a:cubicBezTo>
                <a:cubicBezTo>
                  <a:pt x="61" y="158"/>
                  <a:pt x="65" y="155"/>
                  <a:pt x="67" y="150"/>
                </a:cubicBezTo>
                <a:cubicBezTo>
                  <a:pt x="69" y="137"/>
                  <a:pt x="74" y="124"/>
                  <a:pt x="81" y="113"/>
                </a:cubicBezTo>
                <a:cubicBezTo>
                  <a:pt x="85" y="109"/>
                  <a:pt x="84" y="103"/>
                  <a:pt x="80" y="99"/>
                </a:cubicBezTo>
                <a:cubicBezTo>
                  <a:pt x="60" y="79"/>
                  <a:pt x="60" y="79"/>
                  <a:pt x="60" y="79"/>
                </a:cubicBezTo>
                <a:cubicBezTo>
                  <a:pt x="81" y="57"/>
                  <a:pt x="81" y="57"/>
                  <a:pt x="81" y="57"/>
                </a:cubicBezTo>
                <a:cubicBezTo>
                  <a:pt x="102" y="78"/>
                  <a:pt x="102" y="78"/>
                  <a:pt x="102" y="78"/>
                </a:cubicBezTo>
                <a:cubicBezTo>
                  <a:pt x="104" y="80"/>
                  <a:pt x="107" y="81"/>
                  <a:pt x="109" y="81"/>
                </a:cubicBezTo>
                <a:cubicBezTo>
                  <a:pt x="112" y="81"/>
                  <a:pt x="114" y="80"/>
                  <a:pt x="116" y="79"/>
                </a:cubicBezTo>
                <a:cubicBezTo>
                  <a:pt x="128" y="72"/>
                  <a:pt x="140" y="66"/>
                  <a:pt x="152" y="64"/>
                </a:cubicBezTo>
                <a:cubicBezTo>
                  <a:pt x="158" y="63"/>
                  <a:pt x="161" y="59"/>
                  <a:pt x="161" y="53"/>
                </a:cubicBezTo>
                <a:cubicBezTo>
                  <a:pt x="161" y="25"/>
                  <a:pt x="161" y="25"/>
                  <a:pt x="161" y="25"/>
                </a:cubicBezTo>
                <a:cubicBezTo>
                  <a:pt x="191" y="25"/>
                  <a:pt x="191" y="25"/>
                  <a:pt x="191" y="25"/>
                </a:cubicBezTo>
                <a:cubicBezTo>
                  <a:pt x="191" y="53"/>
                  <a:pt x="191" y="53"/>
                  <a:pt x="191" y="53"/>
                </a:cubicBezTo>
                <a:cubicBezTo>
                  <a:pt x="191" y="59"/>
                  <a:pt x="194" y="63"/>
                  <a:pt x="200" y="64"/>
                </a:cubicBezTo>
                <a:cubicBezTo>
                  <a:pt x="213" y="67"/>
                  <a:pt x="226" y="72"/>
                  <a:pt x="236" y="79"/>
                </a:cubicBezTo>
                <a:cubicBezTo>
                  <a:pt x="238" y="80"/>
                  <a:pt x="240" y="81"/>
                  <a:pt x="243" y="81"/>
                </a:cubicBezTo>
                <a:cubicBezTo>
                  <a:pt x="245" y="81"/>
                  <a:pt x="248" y="80"/>
                  <a:pt x="250" y="78"/>
                </a:cubicBezTo>
                <a:cubicBezTo>
                  <a:pt x="270" y="57"/>
                  <a:pt x="270" y="57"/>
                  <a:pt x="270" y="57"/>
                </a:cubicBezTo>
                <a:cubicBezTo>
                  <a:pt x="292" y="79"/>
                  <a:pt x="292" y="79"/>
                  <a:pt x="292" y="79"/>
                </a:cubicBezTo>
                <a:cubicBezTo>
                  <a:pt x="271" y="99"/>
                  <a:pt x="271" y="99"/>
                  <a:pt x="271" y="99"/>
                </a:cubicBezTo>
                <a:cubicBezTo>
                  <a:pt x="269" y="103"/>
                  <a:pt x="267" y="109"/>
                  <a:pt x="270" y="113"/>
                </a:cubicBezTo>
                <a:cubicBezTo>
                  <a:pt x="278" y="125"/>
                  <a:pt x="283" y="137"/>
                  <a:pt x="285" y="150"/>
                </a:cubicBezTo>
                <a:cubicBezTo>
                  <a:pt x="287" y="155"/>
                  <a:pt x="291" y="158"/>
                  <a:pt x="296" y="158"/>
                </a:cubicBezTo>
                <a:cubicBezTo>
                  <a:pt x="325" y="158"/>
                  <a:pt x="325" y="158"/>
                  <a:pt x="325" y="158"/>
                </a:cubicBezTo>
                <a:lnTo>
                  <a:pt x="325" y="188"/>
                </a:lnTo>
                <a:close/>
                <a:moveTo>
                  <a:pt x="175" y="98"/>
                </a:moveTo>
                <a:cubicBezTo>
                  <a:pt x="133" y="98"/>
                  <a:pt x="99" y="131"/>
                  <a:pt x="99" y="173"/>
                </a:cubicBezTo>
                <a:cubicBezTo>
                  <a:pt x="99" y="215"/>
                  <a:pt x="133" y="248"/>
                  <a:pt x="175" y="248"/>
                </a:cubicBezTo>
                <a:cubicBezTo>
                  <a:pt x="216" y="248"/>
                  <a:pt x="250" y="215"/>
                  <a:pt x="250" y="173"/>
                </a:cubicBezTo>
                <a:cubicBezTo>
                  <a:pt x="250" y="131"/>
                  <a:pt x="215" y="98"/>
                  <a:pt x="175" y="98"/>
                </a:cubicBezTo>
                <a:close/>
                <a:moveTo>
                  <a:pt x="175" y="226"/>
                </a:moveTo>
                <a:cubicBezTo>
                  <a:pt x="146" y="226"/>
                  <a:pt x="122" y="202"/>
                  <a:pt x="122" y="173"/>
                </a:cubicBezTo>
                <a:cubicBezTo>
                  <a:pt x="122" y="144"/>
                  <a:pt x="146" y="120"/>
                  <a:pt x="175" y="120"/>
                </a:cubicBezTo>
                <a:cubicBezTo>
                  <a:pt x="203" y="120"/>
                  <a:pt x="227" y="144"/>
                  <a:pt x="227" y="173"/>
                </a:cubicBezTo>
                <a:cubicBezTo>
                  <a:pt x="227" y="202"/>
                  <a:pt x="203" y="226"/>
                  <a:pt x="175" y="2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
            <a:extLst>
              <a:ext uri="{FF2B5EF4-FFF2-40B4-BE49-F238E27FC236}">
                <a16:creationId xmlns:a16="http://schemas.microsoft.com/office/drawing/2014/main" id="{04C4C09A-A407-799D-1CD3-986624209907}"/>
              </a:ext>
            </a:extLst>
          </p:cNvPr>
          <p:cNvSpPr>
            <a:spLocks noEditPoints="1"/>
          </p:cNvSpPr>
          <p:nvPr/>
        </p:nvSpPr>
        <p:spPr bwMode="auto">
          <a:xfrm>
            <a:off x="10119867" y="3711497"/>
            <a:ext cx="506557" cy="515444"/>
          </a:xfrm>
          <a:custGeom>
            <a:avLst/>
            <a:gdLst>
              <a:gd name="T0" fmla="*/ 74 w 342"/>
              <a:gd name="T1" fmla="*/ 292 h 348"/>
              <a:gd name="T2" fmla="*/ 53 w 342"/>
              <a:gd name="T3" fmla="*/ 292 h 348"/>
              <a:gd name="T4" fmla="*/ 64 w 342"/>
              <a:gd name="T5" fmla="*/ 44 h 348"/>
              <a:gd name="T6" fmla="*/ 52 w 342"/>
              <a:gd name="T7" fmla="*/ 202 h 348"/>
              <a:gd name="T8" fmla="*/ 74 w 342"/>
              <a:gd name="T9" fmla="*/ 202 h 348"/>
              <a:gd name="T10" fmla="*/ 64 w 342"/>
              <a:gd name="T11" fmla="*/ 44 h 348"/>
              <a:gd name="T12" fmla="*/ 181 w 342"/>
              <a:gd name="T13" fmla="*/ 292 h 348"/>
              <a:gd name="T14" fmla="*/ 160 w 342"/>
              <a:gd name="T15" fmla="*/ 292 h 348"/>
              <a:gd name="T16" fmla="*/ 170 w 342"/>
              <a:gd name="T17" fmla="*/ 44 h 348"/>
              <a:gd name="T18" fmla="*/ 160 w 342"/>
              <a:gd name="T19" fmla="*/ 202 h 348"/>
              <a:gd name="T20" fmla="*/ 181 w 342"/>
              <a:gd name="T21" fmla="*/ 202 h 348"/>
              <a:gd name="T22" fmla="*/ 170 w 342"/>
              <a:gd name="T23" fmla="*/ 44 h 348"/>
              <a:gd name="T24" fmla="*/ 247 w 342"/>
              <a:gd name="T25" fmla="*/ 0 h 348"/>
              <a:gd name="T26" fmla="*/ 201 w 342"/>
              <a:gd name="T27" fmla="*/ 0 h 348"/>
              <a:gd name="T28" fmla="*/ 117 w 342"/>
              <a:gd name="T29" fmla="*/ 9 h 348"/>
              <a:gd name="T30" fmla="*/ 34 w 342"/>
              <a:gd name="T31" fmla="*/ 0 h 348"/>
              <a:gd name="T32" fmla="*/ 0 w 342"/>
              <a:gd name="T33" fmla="*/ 314 h 348"/>
              <a:gd name="T34" fmla="*/ 95 w 342"/>
              <a:gd name="T35" fmla="*/ 348 h 348"/>
              <a:gd name="T36" fmla="*/ 140 w 342"/>
              <a:gd name="T37" fmla="*/ 348 h 348"/>
              <a:gd name="T38" fmla="*/ 223 w 342"/>
              <a:gd name="T39" fmla="*/ 340 h 348"/>
              <a:gd name="T40" fmla="*/ 308 w 342"/>
              <a:gd name="T41" fmla="*/ 348 h 348"/>
              <a:gd name="T42" fmla="*/ 342 w 342"/>
              <a:gd name="T43" fmla="*/ 33 h 348"/>
              <a:gd name="T44" fmla="*/ 105 w 342"/>
              <a:gd name="T45" fmla="*/ 314 h 348"/>
              <a:gd name="T46" fmla="*/ 32 w 342"/>
              <a:gd name="T47" fmla="*/ 326 h 348"/>
              <a:gd name="T48" fmla="*/ 21 w 342"/>
              <a:gd name="T49" fmla="*/ 256 h 348"/>
              <a:gd name="T50" fmla="*/ 105 w 342"/>
              <a:gd name="T51" fmla="*/ 314 h 348"/>
              <a:gd name="T52" fmla="*/ 21 w 342"/>
              <a:gd name="T53" fmla="*/ 235 h 348"/>
              <a:gd name="T54" fmla="*/ 32 w 342"/>
              <a:gd name="T55" fmla="*/ 22 h 348"/>
              <a:gd name="T56" fmla="*/ 105 w 342"/>
              <a:gd name="T57" fmla="*/ 33 h 348"/>
              <a:gd name="T58" fmla="*/ 212 w 342"/>
              <a:gd name="T59" fmla="*/ 314 h 348"/>
              <a:gd name="T60" fmla="*/ 140 w 342"/>
              <a:gd name="T61" fmla="*/ 326 h 348"/>
              <a:gd name="T62" fmla="*/ 128 w 342"/>
              <a:gd name="T63" fmla="*/ 256 h 348"/>
              <a:gd name="T64" fmla="*/ 212 w 342"/>
              <a:gd name="T65" fmla="*/ 314 h 348"/>
              <a:gd name="T66" fmla="*/ 128 w 342"/>
              <a:gd name="T67" fmla="*/ 235 h 348"/>
              <a:gd name="T68" fmla="*/ 140 w 342"/>
              <a:gd name="T69" fmla="*/ 22 h 348"/>
              <a:gd name="T70" fmla="*/ 212 w 342"/>
              <a:gd name="T71" fmla="*/ 33 h 348"/>
              <a:gd name="T72" fmla="*/ 235 w 342"/>
              <a:gd name="T73" fmla="*/ 33 h 348"/>
              <a:gd name="T74" fmla="*/ 307 w 342"/>
              <a:gd name="T75" fmla="*/ 22 h 348"/>
              <a:gd name="T76" fmla="*/ 317 w 342"/>
              <a:gd name="T77" fmla="*/ 235 h 348"/>
              <a:gd name="T78" fmla="*/ 235 w 342"/>
              <a:gd name="T79" fmla="*/ 33 h 348"/>
              <a:gd name="T80" fmla="*/ 318 w 342"/>
              <a:gd name="T81" fmla="*/ 314 h 348"/>
              <a:gd name="T82" fmla="*/ 247 w 342"/>
              <a:gd name="T83" fmla="*/ 326 h 348"/>
              <a:gd name="T84" fmla="*/ 235 w 342"/>
              <a:gd name="T85" fmla="*/ 256 h 348"/>
              <a:gd name="T86" fmla="*/ 319 w 342"/>
              <a:gd name="T87" fmla="*/ 314 h 348"/>
              <a:gd name="T88" fmla="*/ 287 w 342"/>
              <a:gd name="T89" fmla="*/ 292 h 348"/>
              <a:gd name="T90" fmla="*/ 265 w 342"/>
              <a:gd name="T91" fmla="*/ 292 h 348"/>
              <a:gd name="T92" fmla="*/ 277 w 342"/>
              <a:gd name="T93" fmla="*/ 44 h 348"/>
              <a:gd name="T94" fmla="*/ 265 w 342"/>
              <a:gd name="T95" fmla="*/ 202 h 348"/>
              <a:gd name="T96" fmla="*/ 287 w 342"/>
              <a:gd name="T97" fmla="*/ 202 h 348"/>
              <a:gd name="T98" fmla="*/ 277 w 342"/>
              <a:gd name="T99" fmla="*/ 44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2" h="348">
                <a:moveTo>
                  <a:pt x="64" y="302"/>
                </a:moveTo>
                <a:cubicBezTo>
                  <a:pt x="70" y="302"/>
                  <a:pt x="74" y="298"/>
                  <a:pt x="74" y="292"/>
                </a:cubicBezTo>
                <a:cubicBezTo>
                  <a:pt x="74" y="286"/>
                  <a:pt x="70" y="281"/>
                  <a:pt x="64" y="281"/>
                </a:cubicBezTo>
                <a:cubicBezTo>
                  <a:pt x="58" y="281"/>
                  <a:pt x="53" y="286"/>
                  <a:pt x="53" y="292"/>
                </a:cubicBezTo>
                <a:cubicBezTo>
                  <a:pt x="53" y="298"/>
                  <a:pt x="58" y="302"/>
                  <a:pt x="64" y="302"/>
                </a:cubicBezTo>
                <a:close/>
                <a:moveTo>
                  <a:pt x="64" y="44"/>
                </a:moveTo>
                <a:cubicBezTo>
                  <a:pt x="57" y="44"/>
                  <a:pt x="52" y="50"/>
                  <a:pt x="52" y="57"/>
                </a:cubicBezTo>
                <a:cubicBezTo>
                  <a:pt x="52" y="202"/>
                  <a:pt x="52" y="202"/>
                  <a:pt x="52" y="202"/>
                </a:cubicBezTo>
                <a:cubicBezTo>
                  <a:pt x="52" y="209"/>
                  <a:pt x="57" y="214"/>
                  <a:pt x="64" y="214"/>
                </a:cubicBezTo>
                <a:cubicBezTo>
                  <a:pt x="70" y="214"/>
                  <a:pt x="74" y="209"/>
                  <a:pt x="74" y="202"/>
                </a:cubicBezTo>
                <a:cubicBezTo>
                  <a:pt x="74" y="56"/>
                  <a:pt x="74" y="56"/>
                  <a:pt x="74" y="56"/>
                </a:cubicBezTo>
                <a:cubicBezTo>
                  <a:pt x="74" y="49"/>
                  <a:pt x="69" y="44"/>
                  <a:pt x="64" y="44"/>
                </a:cubicBezTo>
                <a:close/>
                <a:moveTo>
                  <a:pt x="170" y="302"/>
                </a:moveTo>
                <a:cubicBezTo>
                  <a:pt x="176" y="302"/>
                  <a:pt x="181" y="298"/>
                  <a:pt x="181" y="292"/>
                </a:cubicBezTo>
                <a:cubicBezTo>
                  <a:pt x="181" y="286"/>
                  <a:pt x="176" y="281"/>
                  <a:pt x="170" y="281"/>
                </a:cubicBezTo>
                <a:cubicBezTo>
                  <a:pt x="164" y="281"/>
                  <a:pt x="160" y="286"/>
                  <a:pt x="160" y="292"/>
                </a:cubicBezTo>
                <a:cubicBezTo>
                  <a:pt x="160" y="298"/>
                  <a:pt x="164" y="302"/>
                  <a:pt x="170" y="302"/>
                </a:cubicBezTo>
                <a:close/>
                <a:moveTo>
                  <a:pt x="170" y="44"/>
                </a:moveTo>
                <a:cubicBezTo>
                  <a:pt x="164" y="44"/>
                  <a:pt x="160" y="50"/>
                  <a:pt x="160" y="57"/>
                </a:cubicBezTo>
                <a:cubicBezTo>
                  <a:pt x="160" y="202"/>
                  <a:pt x="160" y="202"/>
                  <a:pt x="160" y="202"/>
                </a:cubicBezTo>
                <a:cubicBezTo>
                  <a:pt x="160" y="209"/>
                  <a:pt x="165" y="214"/>
                  <a:pt x="170" y="214"/>
                </a:cubicBezTo>
                <a:cubicBezTo>
                  <a:pt x="176" y="214"/>
                  <a:pt x="181" y="209"/>
                  <a:pt x="181" y="202"/>
                </a:cubicBezTo>
                <a:cubicBezTo>
                  <a:pt x="181" y="56"/>
                  <a:pt x="181" y="56"/>
                  <a:pt x="181" y="56"/>
                </a:cubicBezTo>
                <a:cubicBezTo>
                  <a:pt x="181" y="49"/>
                  <a:pt x="175" y="44"/>
                  <a:pt x="170" y="44"/>
                </a:cubicBezTo>
                <a:close/>
                <a:moveTo>
                  <a:pt x="308" y="0"/>
                </a:moveTo>
                <a:cubicBezTo>
                  <a:pt x="247" y="0"/>
                  <a:pt x="247" y="0"/>
                  <a:pt x="247" y="0"/>
                </a:cubicBezTo>
                <a:cubicBezTo>
                  <a:pt x="238" y="0"/>
                  <a:pt x="230" y="3"/>
                  <a:pt x="223" y="9"/>
                </a:cubicBezTo>
                <a:cubicBezTo>
                  <a:pt x="217" y="3"/>
                  <a:pt x="209" y="0"/>
                  <a:pt x="201" y="0"/>
                </a:cubicBezTo>
                <a:cubicBezTo>
                  <a:pt x="140" y="0"/>
                  <a:pt x="140" y="0"/>
                  <a:pt x="140" y="0"/>
                </a:cubicBezTo>
                <a:cubicBezTo>
                  <a:pt x="131" y="0"/>
                  <a:pt x="123" y="3"/>
                  <a:pt x="117" y="9"/>
                </a:cubicBezTo>
                <a:cubicBezTo>
                  <a:pt x="110" y="3"/>
                  <a:pt x="103" y="0"/>
                  <a:pt x="95" y="0"/>
                </a:cubicBezTo>
                <a:cubicBezTo>
                  <a:pt x="34" y="0"/>
                  <a:pt x="34" y="0"/>
                  <a:pt x="34" y="0"/>
                </a:cubicBezTo>
                <a:cubicBezTo>
                  <a:pt x="15" y="0"/>
                  <a:pt x="0" y="15"/>
                  <a:pt x="0" y="33"/>
                </a:cubicBezTo>
                <a:cubicBezTo>
                  <a:pt x="0" y="314"/>
                  <a:pt x="0" y="314"/>
                  <a:pt x="0" y="314"/>
                </a:cubicBezTo>
                <a:cubicBezTo>
                  <a:pt x="0" y="332"/>
                  <a:pt x="15" y="348"/>
                  <a:pt x="34" y="348"/>
                </a:cubicBezTo>
                <a:cubicBezTo>
                  <a:pt x="95" y="348"/>
                  <a:pt x="95" y="348"/>
                  <a:pt x="95" y="348"/>
                </a:cubicBezTo>
                <a:cubicBezTo>
                  <a:pt x="103" y="348"/>
                  <a:pt x="110" y="345"/>
                  <a:pt x="117" y="340"/>
                </a:cubicBezTo>
                <a:cubicBezTo>
                  <a:pt x="123" y="345"/>
                  <a:pt x="131" y="348"/>
                  <a:pt x="140" y="348"/>
                </a:cubicBezTo>
                <a:cubicBezTo>
                  <a:pt x="201" y="348"/>
                  <a:pt x="201" y="348"/>
                  <a:pt x="201" y="348"/>
                </a:cubicBezTo>
                <a:cubicBezTo>
                  <a:pt x="209" y="348"/>
                  <a:pt x="217" y="345"/>
                  <a:pt x="223" y="340"/>
                </a:cubicBezTo>
                <a:cubicBezTo>
                  <a:pt x="230" y="345"/>
                  <a:pt x="238" y="348"/>
                  <a:pt x="247" y="348"/>
                </a:cubicBezTo>
                <a:cubicBezTo>
                  <a:pt x="308" y="348"/>
                  <a:pt x="308" y="348"/>
                  <a:pt x="308" y="348"/>
                </a:cubicBezTo>
                <a:cubicBezTo>
                  <a:pt x="326" y="348"/>
                  <a:pt x="342" y="333"/>
                  <a:pt x="342" y="314"/>
                </a:cubicBezTo>
                <a:cubicBezTo>
                  <a:pt x="342" y="33"/>
                  <a:pt x="342" y="33"/>
                  <a:pt x="342" y="33"/>
                </a:cubicBezTo>
                <a:cubicBezTo>
                  <a:pt x="341" y="15"/>
                  <a:pt x="326" y="0"/>
                  <a:pt x="308" y="0"/>
                </a:cubicBezTo>
                <a:close/>
                <a:moveTo>
                  <a:pt x="105" y="314"/>
                </a:moveTo>
                <a:cubicBezTo>
                  <a:pt x="105" y="320"/>
                  <a:pt x="100" y="326"/>
                  <a:pt x="93" y="326"/>
                </a:cubicBezTo>
                <a:cubicBezTo>
                  <a:pt x="32" y="326"/>
                  <a:pt x="32" y="326"/>
                  <a:pt x="32" y="326"/>
                </a:cubicBezTo>
                <a:cubicBezTo>
                  <a:pt x="26" y="326"/>
                  <a:pt x="21" y="320"/>
                  <a:pt x="21" y="314"/>
                </a:cubicBezTo>
                <a:cubicBezTo>
                  <a:pt x="21" y="256"/>
                  <a:pt x="21" y="256"/>
                  <a:pt x="21" y="256"/>
                </a:cubicBezTo>
                <a:cubicBezTo>
                  <a:pt x="105" y="256"/>
                  <a:pt x="105" y="256"/>
                  <a:pt x="105" y="256"/>
                </a:cubicBezTo>
                <a:lnTo>
                  <a:pt x="105" y="314"/>
                </a:lnTo>
                <a:close/>
                <a:moveTo>
                  <a:pt x="105" y="235"/>
                </a:moveTo>
                <a:cubicBezTo>
                  <a:pt x="21" y="235"/>
                  <a:pt x="21" y="235"/>
                  <a:pt x="21" y="235"/>
                </a:cubicBezTo>
                <a:cubicBezTo>
                  <a:pt x="21" y="33"/>
                  <a:pt x="21" y="33"/>
                  <a:pt x="21" y="33"/>
                </a:cubicBezTo>
                <a:cubicBezTo>
                  <a:pt x="21" y="27"/>
                  <a:pt x="27" y="22"/>
                  <a:pt x="32" y="22"/>
                </a:cubicBezTo>
                <a:cubicBezTo>
                  <a:pt x="93" y="22"/>
                  <a:pt x="93" y="22"/>
                  <a:pt x="93" y="22"/>
                </a:cubicBezTo>
                <a:cubicBezTo>
                  <a:pt x="100" y="22"/>
                  <a:pt x="105" y="27"/>
                  <a:pt x="105" y="33"/>
                </a:cubicBezTo>
                <a:lnTo>
                  <a:pt x="105" y="235"/>
                </a:lnTo>
                <a:close/>
                <a:moveTo>
                  <a:pt x="212" y="314"/>
                </a:moveTo>
                <a:cubicBezTo>
                  <a:pt x="212" y="320"/>
                  <a:pt x="206" y="326"/>
                  <a:pt x="201" y="326"/>
                </a:cubicBezTo>
                <a:cubicBezTo>
                  <a:pt x="140" y="326"/>
                  <a:pt x="140" y="326"/>
                  <a:pt x="140" y="326"/>
                </a:cubicBezTo>
                <a:cubicBezTo>
                  <a:pt x="134" y="326"/>
                  <a:pt x="128" y="320"/>
                  <a:pt x="128" y="314"/>
                </a:cubicBezTo>
                <a:cubicBezTo>
                  <a:pt x="128" y="256"/>
                  <a:pt x="128" y="256"/>
                  <a:pt x="128" y="256"/>
                </a:cubicBezTo>
                <a:cubicBezTo>
                  <a:pt x="212" y="256"/>
                  <a:pt x="212" y="256"/>
                  <a:pt x="212" y="256"/>
                </a:cubicBezTo>
                <a:lnTo>
                  <a:pt x="212" y="314"/>
                </a:lnTo>
                <a:close/>
                <a:moveTo>
                  <a:pt x="212" y="235"/>
                </a:moveTo>
                <a:cubicBezTo>
                  <a:pt x="128" y="235"/>
                  <a:pt x="128" y="235"/>
                  <a:pt x="128" y="235"/>
                </a:cubicBezTo>
                <a:cubicBezTo>
                  <a:pt x="128" y="33"/>
                  <a:pt x="128" y="33"/>
                  <a:pt x="128" y="33"/>
                </a:cubicBezTo>
                <a:cubicBezTo>
                  <a:pt x="128" y="27"/>
                  <a:pt x="134" y="22"/>
                  <a:pt x="140" y="22"/>
                </a:cubicBezTo>
                <a:cubicBezTo>
                  <a:pt x="201" y="22"/>
                  <a:pt x="201" y="22"/>
                  <a:pt x="201" y="22"/>
                </a:cubicBezTo>
                <a:cubicBezTo>
                  <a:pt x="208" y="22"/>
                  <a:pt x="212" y="27"/>
                  <a:pt x="212" y="33"/>
                </a:cubicBezTo>
                <a:lnTo>
                  <a:pt x="212" y="235"/>
                </a:lnTo>
                <a:close/>
                <a:moveTo>
                  <a:pt x="235" y="33"/>
                </a:moveTo>
                <a:cubicBezTo>
                  <a:pt x="235" y="27"/>
                  <a:pt x="240" y="22"/>
                  <a:pt x="245" y="22"/>
                </a:cubicBezTo>
                <a:cubicBezTo>
                  <a:pt x="307" y="22"/>
                  <a:pt x="307" y="22"/>
                  <a:pt x="307" y="22"/>
                </a:cubicBezTo>
                <a:cubicBezTo>
                  <a:pt x="313" y="22"/>
                  <a:pt x="317" y="27"/>
                  <a:pt x="317" y="33"/>
                </a:cubicBezTo>
                <a:cubicBezTo>
                  <a:pt x="317" y="235"/>
                  <a:pt x="317" y="235"/>
                  <a:pt x="317" y="235"/>
                </a:cubicBezTo>
                <a:cubicBezTo>
                  <a:pt x="235" y="235"/>
                  <a:pt x="235" y="235"/>
                  <a:pt x="235" y="235"/>
                </a:cubicBezTo>
                <a:lnTo>
                  <a:pt x="235" y="33"/>
                </a:lnTo>
                <a:close/>
                <a:moveTo>
                  <a:pt x="319" y="314"/>
                </a:moveTo>
                <a:cubicBezTo>
                  <a:pt x="318" y="314"/>
                  <a:pt x="318" y="314"/>
                  <a:pt x="318" y="314"/>
                </a:cubicBezTo>
                <a:cubicBezTo>
                  <a:pt x="318" y="320"/>
                  <a:pt x="313" y="326"/>
                  <a:pt x="308" y="326"/>
                </a:cubicBezTo>
                <a:cubicBezTo>
                  <a:pt x="247" y="326"/>
                  <a:pt x="247" y="326"/>
                  <a:pt x="247" y="326"/>
                </a:cubicBezTo>
                <a:cubicBezTo>
                  <a:pt x="240" y="326"/>
                  <a:pt x="235" y="320"/>
                  <a:pt x="235" y="314"/>
                </a:cubicBezTo>
                <a:cubicBezTo>
                  <a:pt x="235" y="256"/>
                  <a:pt x="235" y="256"/>
                  <a:pt x="235" y="256"/>
                </a:cubicBezTo>
                <a:cubicBezTo>
                  <a:pt x="319" y="256"/>
                  <a:pt x="319" y="256"/>
                  <a:pt x="319" y="256"/>
                </a:cubicBezTo>
                <a:lnTo>
                  <a:pt x="319" y="314"/>
                </a:lnTo>
                <a:close/>
                <a:moveTo>
                  <a:pt x="276" y="302"/>
                </a:moveTo>
                <a:cubicBezTo>
                  <a:pt x="282" y="302"/>
                  <a:pt x="287" y="298"/>
                  <a:pt x="287" y="292"/>
                </a:cubicBezTo>
                <a:cubicBezTo>
                  <a:pt x="287" y="286"/>
                  <a:pt x="282" y="281"/>
                  <a:pt x="276" y="281"/>
                </a:cubicBezTo>
                <a:cubicBezTo>
                  <a:pt x="270" y="281"/>
                  <a:pt x="265" y="286"/>
                  <a:pt x="265" y="292"/>
                </a:cubicBezTo>
                <a:cubicBezTo>
                  <a:pt x="265" y="298"/>
                  <a:pt x="270" y="302"/>
                  <a:pt x="276" y="302"/>
                </a:cubicBezTo>
                <a:close/>
                <a:moveTo>
                  <a:pt x="277" y="44"/>
                </a:moveTo>
                <a:cubicBezTo>
                  <a:pt x="270" y="44"/>
                  <a:pt x="265" y="50"/>
                  <a:pt x="265" y="57"/>
                </a:cubicBezTo>
                <a:cubicBezTo>
                  <a:pt x="265" y="202"/>
                  <a:pt x="265" y="202"/>
                  <a:pt x="265" y="202"/>
                </a:cubicBezTo>
                <a:cubicBezTo>
                  <a:pt x="265" y="209"/>
                  <a:pt x="270" y="214"/>
                  <a:pt x="277" y="214"/>
                </a:cubicBezTo>
                <a:cubicBezTo>
                  <a:pt x="283" y="214"/>
                  <a:pt x="287" y="209"/>
                  <a:pt x="287" y="202"/>
                </a:cubicBezTo>
                <a:cubicBezTo>
                  <a:pt x="287" y="56"/>
                  <a:pt x="287" y="56"/>
                  <a:pt x="287" y="56"/>
                </a:cubicBezTo>
                <a:cubicBezTo>
                  <a:pt x="287" y="49"/>
                  <a:pt x="282" y="44"/>
                  <a:pt x="277" y="4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49989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FF1557-8AE9-4010-BCC9-364D8BC68539}"/>
              </a:ext>
            </a:extLst>
          </p:cNvPr>
          <p:cNvSpPr>
            <a:spLocks noGrp="1"/>
          </p:cNvSpPr>
          <p:nvPr>
            <p:ph type="title"/>
          </p:nvPr>
        </p:nvSpPr>
        <p:spPr/>
        <p:txBody>
          <a:bodyPr>
            <a:noAutofit/>
          </a:bodyPr>
          <a:lstStyle/>
          <a:p>
            <a:pPr algn="l"/>
            <a:r>
              <a:rPr lang="en-GB" b="0" dirty="0">
                <a:latin typeface="Open Sans bold" panose="020B0806030504020204" pitchFamily="34" charset="0"/>
                <a:ea typeface="Open Sans bold" panose="020B0806030504020204" pitchFamily="34" charset="0"/>
                <a:cs typeface="Open Sans bold" panose="020B0806030504020204" pitchFamily="34" charset="0"/>
              </a:rPr>
              <a:t>Headline Placeholder</a:t>
            </a:r>
          </a:p>
        </p:txBody>
      </p:sp>
      <p:sp>
        <p:nvSpPr>
          <p:cNvPr id="14" name="Slide Number Placeholder 13">
            <a:extLst>
              <a:ext uri="{FF2B5EF4-FFF2-40B4-BE49-F238E27FC236}">
                <a16:creationId xmlns:a16="http://schemas.microsoft.com/office/drawing/2014/main" id="{7A88017A-5BEC-41A9-A7A0-F9933D5DE136}"/>
              </a:ext>
            </a:extLst>
          </p:cNvPr>
          <p:cNvSpPr>
            <a:spLocks noGrp="1"/>
          </p:cNvSpPr>
          <p:nvPr>
            <p:ph type="sldNum" sz="quarter" idx="4294967295"/>
          </p:nvPr>
        </p:nvSpPr>
        <p:spPr>
          <a:xfrm>
            <a:off x="11282926" y="6227339"/>
            <a:ext cx="492443" cy="204839"/>
          </a:xfrm>
          <a:prstGeom prst="rect">
            <a:avLst/>
          </a:prstGeom>
        </p:spPr>
        <p:txBody>
          <a:bodyPr/>
          <a:lstStyle/>
          <a:p>
            <a:fld id="{58B2BE56-A1DF-44BF-AF31-08C6097C884E}" type="slidenum">
              <a:rPr lang="en-US" smtClean="0"/>
              <a:pPr/>
              <a:t>4</a:t>
            </a:fld>
            <a:endParaRPr lang="en-US" sz="1200" dirty="0"/>
          </a:p>
        </p:txBody>
      </p:sp>
      <p:sp>
        <p:nvSpPr>
          <p:cNvPr id="6" name="Rectangle 5">
            <a:extLst>
              <a:ext uri="{FF2B5EF4-FFF2-40B4-BE49-F238E27FC236}">
                <a16:creationId xmlns:a16="http://schemas.microsoft.com/office/drawing/2014/main" id="{60A57549-2197-4A25-B3C2-A3C908FD748A}"/>
              </a:ext>
            </a:extLst>
          </p:cNvPr>
          <p:cNvSpPr>
            <a:spLocks noChangeArrowheads="1"/>
          </p:cNvSpPr>
          <p:nvPr/>
        </p:nvSpPr>
        <p:spPr bwMode="auto">
          <a:xfrm>
            <a:off x="558801" y="1442794"/>
            <a:ext cx="3606800" cy="4421222"/>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7343BF51-F255-4138-858F-78E860033E85}"/>
              </a:ext>
            </a:extLst>
          </p:cNvPr>
          <p:cNvSpPr>
            <a:spLocks noChangeArrowheads="1"/>
          </p:cNvSpPr>
          <p:nvPr/>
        </p:nvSpPr>
        <p:spPr bwMode="auto">
          <a:xfrm>
            <a:off x="4295776" y="1442794"/>
            <a:ext cx="3600450" cy="4421222"/>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9E86E3C1-18C7-458B-8B69-2F68DBCA8DF3}"/>
              </a:ext>
            </a:extLst>
          </p:cNvPr>
          <p:cNvSpPr txBox="1"/>
          <p:nvPr/>
        </p:nvSpPr>
        <p:spPr>
          <a:xfrm>
            <a:off x="683054" y="3076366"/>
            <a:ext cx="3284790" cy="2246769"/>
          </a:xfrm>
          <a:prstGeom prst="rect">
            <a:avLst/>
          </a:prstGeom>
          <a:noFill/>
        </p:spPr>
        <p:txBody>
          <a:bodyPr wrap="square" rtlCol="0" anchor="ctr">
            <a:spAutoFit/>
          </a:bodyPr>
          <a:lstStyle/>
          <a:p>
            <a:pPr marL="285750" indent="-285750">
              <a:buFont typeface="Arial" panose="020B0604020202020204" pitchFamily="34" charset="0"/>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consectetur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adipiscing</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elit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sed do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eiusmod</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incididunt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aliqua</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consectetur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adipiscing</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elit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sed do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eiusmod</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incididunt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aliqua</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Freeform 78">
            <a:extLst>
              <a:ext uri="{FF2B5EF4-FFF2-40B4-BE49-F238E27FC236}">
                <a16:creationId xmlns:a16="http://schemas.microsoft.com/office/drawing/2014/main" id="{32FE45E5-63DE-4FB1-97A6-834D72A71FFD}"/>
              </a:ext>
            </a:extLst>
          </p:cNvPr>
          <p:cNvSpPr>
            <a:spLocks noEditPoints="1"/>
          </p:cNvSpPr>
          <p:nvPr/>
        </p:nvSpPr>
        <p:spPr bwMode="auto">
          <a:xfrm>
            <a:off x="4849997" y="1918544"/>
            <a:ext cx="683166" cy="673407"/>
          </a:xfrm>
          <a:custGeom>
            <a:avLst/>
            <a:gdLst>
              <a:gd name="T0" fmla="*/ 251 w 350"/>
              <a:gd name="T1" fmla="*/ 275 h 345"/>
              <a:gd name="T2" fmla="*/ 217 w 350"/>
              <a:gd name="T3" fmla="*/ 0 h 345"/>
              <a:gd name="T4" fmla="*/ 1 w 350"/>
              <a:gd name="T5" fmla="*/ 34 h 345"/>
              <a:gd name="T6" fmla="*/ 57 w 350"/>
              <a:gd name="T7" fmla="*/ 345 h 345"/>
              <a:gd name="T8" fmla="*/ 344 w 350"/>
              <a:gd name="T9" fmla="*/ 288 h 345"/>
              <a:gd name="T10" fmla="*/ 58 w 350"/>
              <a:gd name="T11" fmla="*/ 322 h 345"/>
              <a:gd name="T12" fmla="*/ 24 w 350"/>
              <a:gd name="T13" fmla="*/ 37 h 345"/>
              <a:gd name="T14" fmla="*/ 35 w 350"/>
              <a:gd name="T15" fmla="*/ 25 h 345"/>
              <a:gd name="T16" fmla="*/ 230 w 350"/>
              <a:gd name="T17" fmla="*/ 37 h 345"/>
              <a:gd name="T18" fmla="*/ 241 w 350"/>
              <a:gd name="T19" fmla="*/ 322 h 345"/>
              <a:gd name="T20" fmla="*/ 284 w 350"/>
              <a:gd name="T21" fmla="*/ 322 h 345"/>
              <a:gd name="T22" fmla="*/ 318 w 350"/>
              <a:gd name="T23" fmla="*/ 300 h 345"/>
              <a:gd name="T24" fmla="*/ 195 w 350"/>
              <a:gd name="T25" fmla="*/ 48 h 345"/>
              <a:gd name="T26" fmla="*/ 45 w 350"/>
              <a:gd name="T27" fmla="*/ 60 h 345"/>
              <a:gd name="T28" fmla="*/ 195 w 350"/>
              <a:gd name="T29" fmla="*/ 71 h 345"/>
              <a:gd name="T30" fmla="*/ 195 w 350"/>
              <a:gd name="T31" fmla="*/ 48 h 345"/>
              <a:gd name="T32" fmla="*/ 57 w 350"/>
              <a:gd name="T33" fmla="*/ 117 h 345"/>
              <a:gd name="T34" fmla="*/ 57 w 350"/>
              <a:gd name="T35" fmla="*/ 140 h 345"/>
              <a:gd name="T36" fmla="*/ 207 w 350"/>
              <a:gd name="T37" fmla="*/ 127 h 345"/>
              <a:gd name="T38" fmla="*/ 195 w 350"/>
              <a:gd name="T39" fmla="*/ 184 h 345"/>
              <a:gd name="T40" fmla="*/ 45 w 350"/>
              <a:gd name="T41" fmla="*/ 196 h 345"/>
              <a:gd name="T42" fmla="*/ 195 w 350"/>
              <a:gd name="T43" fmla="*/ 209 h 345"/>
              <a:gd name="T44" fmla="*/ 195 w 350"/>
              <a:gd name="T45" fmla="*/ 184 h 345"/>
              <a:gd name="T46" fmla="*/ 57 w 350"/>
              <a:gd name="T47" fmla="*/ 253 h 345"/>
              <a:gd name="T48" fmla="*/ 57 w 350"/>
              <a:gd name="T49" fmla="*/ 278 h 345"/>
              <a:gd name="T50" fmla="*/ 207 w 350"/>
              <a:gd name="T51" fmla="*/ 265 h 345"/>
              <a:gd name="T52" fmla="*/ 324 w 350"/>
              <a:gd name="T53" fmla="*/ 2 h 345"/>
              <a:gd name="T54" fmla="*/ 275 w 350"/>
              <a:gd name="T55" fmla="*/ 28 h 345"/>
              <a:gd name="T56" fmla="*/ 275 w 350"/>
              <a:gd name="T57" fmla="*/ 201 h 345"/>
              <a:gd name="T58" fmla="*/ 312 w 350"/>
              <a:gd name="T59" fmla="*/ 261 h 345"/>
              <a:gd name="T60" fmla="*/ 348 w 350"/>
              <a:gd name="T61" fmla="*/ 201 h 345"/>
              <a:gd name="T62" fmla="*/ 349 w 350"/>
              <a:gd name="T63" fmla="*/ 28 h 345"/>
              <a:gd name="T64" fmla="*/ 312 w 350"/>
              <a:gd name="T65" fmla="*/ 224 h 345"/>
              <a:gd name="T66" fmla="*/ 319 w 350"/>
              <a:gd name="T67" fmla="*/ 208 h 345"/>
              <a:gd name="T68" fmla="*/ 327 w 350"/>
              <a:gd name="T69" fmla="*/ 185 h 345"/>
              <a:gd name="T70" fmla="*/ 297 w 350"/>
              <a:gd name="T71" fmla="*/ 70 h 345"/>
              <a:gd name="T72" fmla="*/ 327 w 350"/>
              <a:gd name="T73" fmla="*/ 185 h 345"/>
              <a:gd name="T74" fmla="*/ 297 w 350"/>
              <a:gd name="T75" fmla="*/ 47 h 345"/>
              <a:gd name="T76" fmla="*/ 301 w 350"/>
              <a:gd name="T77" fmla="*/ 24 h 345"/>
              <a:gd name="T78" fmla="*/ 327 w 350"/>
              <a:gd name="T79" fmla="*/ 28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0" h="345">
                <a:moveTo>
                  <a:pt x="331" y="275"/>
                </a:moveTo>
                <a:cubicBezTo>
                  <a:pt x="251" y="275"/>
                  <a:pt x="251" y="275"/>
                  <a:pt x="251" y="275"/>
                </a:cubicBezTo>
                <a:cubicBezTo>
                  <a:pt x="251" y="34"/>
                  <a:pt x="251" y="34"/>
                  <a:pt x="251" y="34"/>
                </a:cubicBezTo>
                <a:cubicBezTo>
                  <a:pt x="251" y="16"/>
                  <a:pt x="236" y="0"/>
                  <a:pt x="217" y="0"/>
                </a:cubicBezTo>
                <a:cubicBezTo>
                  <a:pt x="35" y="0"/>
                  <a:pt x="35" y="0"/>
                  <a:pt x="35" y="0"/>
                </a:cubicBezTo>
                <a:cubicBezTo>
                  <a:pt x="16" y="0"/>
                  <a:pt x="1" y="16"/>
                  <a:pt x="1" y="34"/>
                </a:cubicBezTo>
                <a:cubicBezTo>
                  <a:pt x="1" y="287"/>
                  <a:pt x="1" y="287"/>
                  <a:pt x="1" y="287"/>
                </a:cubicBezTo>
                <a:cubicBezTo>
                  <a:pt x="0" y="321"/>
                  <a:pt x="26" y="345"/>
                  <a:pt x="57" y="345"/>
                </a:cubicBezTo>
                <a:cubicBezTo>
                  <a:pt x="285" y="345"/>
                  <a:pt x="285" y="345"/>
                  <a:pt x="285" y="345"/>
                </a:cubicBezTo>
                <a:cubicBezTo>
                  <a:pt x="318" y="345"/>
                  <a:pt x="344" y="319"/>
                  <a:pt x="344" y="288"/>
                </a:cubicBezTo>
                <a:cubicBezTo>
                  <a:pt x="344" y="281"/>
                  <a:pt x="337" y="275"/>
                  <a:pt x="331" y="275"/>
                </a:cubicBezTo>
                <a:close/>
                <a:moveTo>
                  <a:pt x="58" y="322"/>
                </a:moveTo>
                <a:cubicBezTo>
                  <a:pt x="40" y="322"/>
                  <a:pt x="24" y="308"/>
                  <a:pt x="24" y="288"/>
                </a:cubicBezTo>
                <a:cubicBezTo>
                  <a:pt x="24" y="37"/>
                  <a:pt x="24" y="37"/>
                  <a:pt x="24" y="37"/>
                </a:cubicBezTo>
                <a:cubicBezTo>
                  <a:pt x="23" y="37"/>
                  <a:pt x="23" y="37"/>
                  <a:pt x="23" y="37"/>
                </a:cubicBezTo>
                <a:cubicBezTo>
                  <a:pt x="23" y="30"/>
                  <a:pt x="28" y="25"/>
                  <a:pt x="35" y="25"/>
                </a:cubicBezTo>
                <a:cubicBezTo>
                  <a:pt x="217" y="25"/>
                  <a:pt x="217" y="25"/>
                  <a:pt x="217" y="25"/>
                </a:cubicBezTo>
                <a:cubicBezTo>
                  <a:pt x="224" y="25"/>
                  <a:pt x="230" y="30"/>
                  <a:pt x="230" y="37"/>
                </a:cubicBezTo>
                <a:cubicBezTo>
                  <a:pt x="230" y="288"/>
                  <a:pt x="230" y="288"/>
                  <a:pt x="230" y="288"/>
                </a:cubicBezTo>
                <a:cubicBezTo>
                  <a:pt x="230" y="302"/>
                  <a:pt x="233" y="314"/>
                  <a:pt x="241" y="322"/>
                </a:cubicBezTo>
                <a:lnTo>
                  <a:pt x="58" y="322"/>
                </a:lnTo>
                <a:close/>
                <a:moveTo>
                  <a:pt x="284" y="322"/>
                </a:moveTo>
                <a:cubicBezTo>
                  <a:pt x="270" y="322"/>
                  <a:pt x="257" y="313"/>
                  <a:pt x="252" y="300"/>
                </a:cubicBezTo>
                <a:cubicBezTo>
                  <a:pt x="318" y="300"/>
                  <a:pt x="318" y="300"/>
                  <a:pt x="318" y="300"/>
                </a:cubicBezTo>
                <a:cubicBezTo>
                  <a:pt x="313" y="313"/>
                  <a:pt x="300" y="322"/>
                  <a:pt x="284" y="322"/>
                </a:cubicBezTo>
                <a:close/>
                <a:moveTo>
                  <a:pt x="195" y="48"/>
                </a:moveTo>
                <a:cubicBezTo>
                  <a:pt x="57" y="48"/>
                  <a:pt x="57" y="48"/>
                  <a:pt x="57" y="48"/>
                </a:cubicBezTo>
                <a:cubicBezTo>
                  <a:pt x="50" y="48"/>
                  <a:pt x="45" y="53"/>
                  <a:pt x="45" y="60"/>
                </a:cubicBezTo>
                <a:cubicBezTo>
                  <a:pt x="45" y="65"/>
                  <a:pt x="50" y="71"/>
                  <a:pt x="57" y="71"/>
                </a:cubicBezTo>
                <a:cubicBezTo>
                  <a:pt x="195" y="71"/>
                  <a:pt x="195" y="71"/>
                  <a:pt x="195" y="71"/>
                </a:cubicBezTo>
                <a:cubicBezTo>
                  <a:pt x="202" y="71"/>
                  <a:pt x="207" y="65"/>
                  <a:pt x="207" y="60"/>
                </a:cubicBezTo>
                <a:cubicBezTo>
                  <a:pt x="207" y="53"/>
                  <a:pt x="202" y="48"/>
                  <a:pt x="195" y="48"/>
                </a:cubicBezTo>
                <a:close/>
                <a:moveTo>
                  <a:pt x="195" y="117"/>
                </a:moveTo>
                <a:cubicBezTo>
                  <a:pt x="57" y="117"/>
                  <a:pt x="57" y="117"/>
                  <a:pt x="57" y="117"/>
                </a:cubicBezTo>
                <a:cubicBezTo>
                  <a:pt x="50" y="117"/>
                  <a:pt x="45" y="122"/>
                  <a:pt x="45" y="127"/>
                </a:cubicBezTo>
                <a:cubicBezTo>
                  <a:pt x="45" y="134"/>
                  <a:pt x="50" y="140"/>
                  <a:pt x="57" y="140"/>
                </a:cubicBezTo>
                <a:cubicBezTo>
                  <a:pt x="195" y="140"/>
                  <a:pt x="195" y="140"/>
                  <a:pt x="195" y="140"/>
                </a:cubicBezTo>
                <a:cubicBezTo>
                  <a:pt x="202" y="140"/>
                  <a:pt x="207" y="134"/>
                  <a:pt x="207" y="127"/>
                </a:cubicBezTo>
                <a:cubicBezTo>
                  <a:pt x="207" y="121"/>
                  <a:pt x="202" y="117"/>
                  <a:pt x="195" y="117"/>
                </a:cubicBezTo>
                <a:close/>
                <a:moveTo>
                  <a:pt x="195" y="184"/>
                </a:moveTo>
                <a:cubicBezTo>
                  <a:pt x="57" y="184"/>
                  <a:pt x="57" y="184"/>
                  <a:pt x="57" y="184"/>
                </a:cubicBezTo>
                <a:cubicBezTo>
                  <a:pt x="50" y="184"/>
                  <a:pt x="45" y="190"/>
                  <a:pt x="45" y="196"/>
                </a:cubicBezTo>
                <a:cubicBezTo>
                  <a:pt x="45" y="203"/>
                  <a:pt x="50" y="209"/>
                  <a:pt x="57" y="209"/>
                </a:cubicBezTo>
                <a:cubicBezTo>
                  <a:pt x="195" y="209"/>
                  <a:pt x="195" y="209"/>
                  <a:pt x="195" y="209"/>
                </a:cubicBezTo>
                <a:cubicBezTo>
                  <a:pt x="202" y="209"/>
                  <a:pt x="207" y="203"/>
                  <a:pt x="207" y="196"/>
                </a:cubicBezTo>
                <a:cubicBezTo>
                  <a:pt x="207" y="190"/>
                  <a:pt x="202" y="184"/>
                  <a:pt x="195" y="184"/>
                </a:cubicBezTo>
                <a:close/>
                <a:moveTo>
                  <a:pt x="195" y="253"/>
                </a:moveTo>
                <a:cubicBezTo>
                  <a:pt x="57" y="253"/>
                  <a:pt x="57" y="253"/>
                  <a:pt x="57" y="253"/>
                </a:cubicBezTo>
                <a:cubicBezTo>
                  <a:pt x="50" y="253"/>
                  <a:pt x="45" y="258"/>
                  <a:pt x="45" y="265"/>
                </a:cubicBezTo>
                <a:cubicBezTo>
                  <a:pt x="45" y="272"/>
                  <a:pt x="50" y="278"/>
                  <a:pt x="57" y="278"/>
                </a:cubicBezTo>
                <a:cubicBezTo>
                  <a:pt x="195" y="278"/>
                  <a:pt x="195" y="278"/>
                  <a:pt x="195" y="278"/>
                </a:cubicBezTo>
                <a:cubicBezTo>
                  <a:pt x="202" y="278"/>
                  <a:pt x="207" y="272"/>
                  <a:pt x="207" y="265"/>
                </a:cubicBezTo>
                <a:cubicBezTo>
                  <a:pt x="207" y="258"/>
                  <a:pt x="202" y="253"/>
                  <a:pt x="195" y="253"/>
                </a:cubicBezTo>
                <a:close/>
                <a:moveTo>
                  <a:pt x="324" y="2"/>
                </a:moveTo>
                <a:cubicBezTo>
                  <a:pt x="301" y="2"/>
                  <a:pt x="301" y="2"/>
                  <a:pt x="301" y="2"/>
                </a:cubicBezTo>
                <a:cubicBezTo>
                  <a:pt x="286" y="2"/>
                  <a:pt x="275" y="13"/>
                  <a:pt x="275" y="28"/>
                </a:cubicBezTo>
                <a:cubicBezTo>
                  <a:pt x="275" y="195"/>
                  <a:pt x="275" y="195"/>
                  <a:pt x="275" y="195"/>
                </a:cubicBezTo>
                <a:cubicBezTo>
                  <a:pt x="275" y="198"/>
                  <a:pt x="275" y="199"/>
                  <a:pt x="275" y="201"/>
                </a:cubicBezTo>
                <a:cubicBezTo>
                  <a:pt x="302" y="255"/>
                  <a:pt x="302" y="255"/>
                  <a:pt x="302" y="255"/>
                </a:cubicBezTo>
                <a:cubicBezTo>
                  <a:pt x="305" y="259"/>
                  <a:pt x="307" y="261"/>
                  <a:pt x="312" y="261"/>
                </a:cubicBezTo>
                <a:cubicBezTo>
                  <a:pt x="316" y="261"/>
                  <a:pt x="320" y="259"/>
                  <a:pt x="322" y="255"/>
                </a:cubicBezTo>
                <a:cubicBezTo>
                  <a:pt x="348" y="201"/>
                  <a:pt x="348" y="201"/>
                  <a:pt x="348" y="201"/>
                </a:cubicBezTo>
                <a:cubicBezTo>
                  <a:pt x="349" y="200"/>
                  <a:pt x="349" y="198"/>
                  <a:pt x="349" y="195"/>
                </a:cubicBezTo>
                <a:cubicBezTo>
                  <a:pt x="349" y="28"/>
                  <a:pt x="349" y="28"/>
                  <a:pt x="349" y="28"/>
                </a:cubicBezTo>
                <a:cubicBezTo>
                  <a:pt x="350" y="13"/>
                  <a:pt x="338" y="2"/>
                  <a:pt x="324" y="2"/>
                </a:cubicBezTo>
                <a:close/>
                <a:moveTo>
                  <a:pt x="312" y="224"/>
                </a:moveTo>
                <a:cubicBezTo>
                  <a:pt x="303" y="208"/>
                  <a:pt x="303" y="208"/>
                  <a:pt x="303" y="208"/>
                </a:cubicBezTo>
                <a:cubicBezTo>
                  <a:pt x="319" y="208"/>
                  <a:pt x="319" y="208"/>
                  <a:pt x="319" y="208"/>
                </a:cubicBezTo>
                <a:lnTo>
                  <a:pt x="312" y="224"/>
                </a:lnTo>
                <a:close/>
                <a:moveTo>
                  <a:pt x="327" y="185"/>
                </a:moveTo>
                <a:cubicBezTo>
                  <a:pt x="297" y="185"/>
                  <a:pt x="297" y="185"/>
                  <a:pt x="297" y="185"/>
                </a:cubicBezTo>
                <a:cubicBezTo>
                  <a:pt x="297" y="70"/>
                  <a:pt x="297" y="70"/>
                  <a:pt x="297" y="70"/>
                </a:cubicBezTo>
                <a:cubicBezTo>
                  <a:pt x="327" y="70"/>
                  <a:pt x="327" y="70"/>
                  <a:pt x="327" y="70"/>
                </a:cubicBezTo>
                <a:lnTo>
                  <a:pt x="327" y="185"/>
                </a:lnTo>
                <a:close/>
                <a:moveTo>
                  <a:pt x="327" y="47"/>
                </a:moveTo>
                <a:cubicBezTo>
                  <a:pt x="297" y="47"/>
                  <a:pt x="297" y="47"/>
                  <a:pt x="297" y="47"/>
                </a:cubicBezTo>
                <a:cubicBezTo>
                  <a:pt x="297" y="28"/>
                  <a:pt x="297" y="28"/>
                  <a:pt x="297" y="28"/>
                </a:cubicBezTo>
                <a:cubicBezTo>
                  <a:pt x="297" y="25"/>
                  <a:pt x="299" y="24"/>
                  <a:pt x="301" y="24"/>
                </a:cubicBezTo>
                <a:cubicBezTo>
                  <a:pt x="324" y="24"/>
                  <a:pt x="324" y="24"/>
                  <a:pt x="324" y="24"/>
                </a:cubicBezTo>
                <a:cubicBezTo>
                  <a:pt x="326" y="24"/>
                  <a:pt x="327" y="25"/>
                  <a:pt x="327" y="28"/>
                </a:cubicBezTo>
                <a:lnTo>
                  <a:pt x="327" y="4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1">
            <a:extLst>
              <a:ext uri="{FF2B5EF4-FFF2-40B4-BE49-F238E27FC236}">
                <a16:creationId xmlns:a16="http://schemas.microsoft.com/office/drawing/2014/main" id="{76F52E32-0554-417F-86F8-BB8107E008D7}"/>
              </a:ext>
            </a:extLst>
          </p:cNvPr>
          <p:cNvSpPr>
            <a:spLocks noEditPoints="1"/>
          </p:cNvSpPr>
          <p:nvPr/>
        </p:nvSpPr>
        <p:spPr bwMode="auto">
          <a:xfrm>
            <a:off x="1188610" y="1914206"/>
            <a:ext cx="689024" cy="677312"/>
          </a:xfrm>
          <a:custGeom>
            <a:avLst/>
            <a:gdLst>
              <a:gd name="T0" fmla="*/ 213 w 353"/>
              <a:gd name="T1" fmla="*/ 186 h 347"/>
              <a:gd name="T2" fmla="*/ 237 w 353"/>
              <a:gd name="T3" fmla="*/ 242 h 347"/>
              <a:gd name="T4" fmla="*/ 285 w 353"/>
              <a:gd name="T5" fmla="*/ 242 h 347"/>
              <a:gd name="T6" fmla="*/ 341 w 353"/>
              <a:gd name="T7" fmla="*/ 137 h 347"/>
              <a:gd name="T8" fmla="*/ 302 w 353"/>
              <a:gd name="T9" fmla="*/ 131 h 347"/>
              <a:gd name="T10" fmla="*/ 213 w 353"/>
              <a:gd name="T11" fmla="*/ 9 h 347"/>
              <a:gd name="T12" fmla="*/ 164 w 353"/>
              <a:gd name="T13" fmla="*/ 9 h 347"/>
              <a:gd name="T14" fmla="*/ 109 w 353"/>
              <a:gd name="T15" fmla="*/ 114 h 347"/>
              <a:gd name="T16" fmla="*/ 147 w 353"/>
              <a:gd name="T17" fmla="*/ 121 h 347"/>
              <a:gd name="T18" fmla="*/ 116 w 353"/>
              <a:gd name="T19" fmla="*/ 186 h 347"/>
              <a:gd name="T20" fmla="*/ 101 w 353"/>
              <a:gd name="T21" fmla="*/ 186 h 347"/>
              <a:gd name="T22" fmla="*/ 17 w 353"/>
              <a:gd name="T23" fmla="*/ 334 h 347"/>
              <a:gd name="T24" fmla="*/ 81 w 353"/>
              <a:gd name="T25" fmla="*/ 334 h 347"/>
              <a:gd name="T26" fmla="*/ 164 w 353"/>
              <a:gd name="T27" fmla="*/ 234 h 347"/>
              <a:gd name="T28" fmla="*/ 317 w 353"/>
              <a:gd name="T29" fmla="*/ 152 h 347"/>
              <a:gd name="T30" fmla="*/ 325 w 353"/>
              <a:gd name="T31" fmla="*/ 171 h 347"/>
              <a:gd name="T32" fmla="*/ 261 w 353"/>
              <a:gd name="T33" fmla="*/ 230 h 347"/>
              <a:gd name="T34" fmla="*/ 253 w 353"/>
              <a:gd name="T35" fmla="*/ 211 h 347"/>
              <a:gd name="T36" fmla="*/ 141 w 353"/>
              <a:gd name="T37" fmla="*/ 99 h 347"/>
              <a:gd name="T38" fmla="*/ 125 w 353"/>
              <a:gd name="T39" fmla="*/ 99 h 347"/>
              <a:gd name="T40" fmla="*/ 181 w 353"/>
              <a:gd name="T41" fmla="*/ 26 h 347"/>
              <a:gd name="T42" fmla="*/ 197 w 353"/>
              <a:gd name="T43" fmla="*/ 26 h 347"/>
              <a:gd name="T44" fmla="*/ 141 w 353"/>
              <a:gd name="T45" fmla="*/ 99 h 347"/>
              <a:gd name="T46" fmla="*/ 205 w 353"/>
              <a:gd name="T47" fmla="*/ 66 h 347"/>
              <a:gd name="T48" fmla="*/ 244 w 353"/>
              <a:gd name="T49" fmla="*/ 186 h 347"/>
              <a:gd name="T50" fmla="*/ 66 w 353"/>
              <a:gd name="T51" fmla="*/ 319 h 347"/>
              <a:gd name="T52" fmla="*/ 34 w 353"/>
              <a:gd name="T53" fmla="*/ 319 h 347"/>
              <a:gd name="T54" fmla="*/ 110 w 353"/>
              <a:gd name="T55" fmla="*/ 209 h 347"/>
              <a:gd name="T56" fmla="*/ 66 w 353"/>
              <a:gd name="T57" fmla="*/ 319 h 347"/>
              <a:gd name="T58" fmla="*/ 181 w 353"/>
              <a:gd name="T59" fmla="*/ 155 h 347"/>
              <a:gd name="T60" fmla="*/ 149 w 353"/>
              <a:gd name="T61" fmla="*/ 220 h 347"/>
              <a:gd name="T62" fmla="*/ 339 w 353"/>
              <a:gd name="T63" fmla="*/ 325 h 347"/>
              <a:gd name="T64" fmla="*/ 328 w 353"/>
              <a:gd name="T65" fmla="*/ 313 h 347"/>
              <a:gd name="T66" fmla="*/ 205 w 353"/>
              <a:gd name="T67" fmla="*/ 278 h 347"/>
              <a:gd name="T68" fmla="*/ 171 w 353"/>
              <a:gd name="T69" fmla="*/ 325 h 347"/>
              <a:gd name="T70" fmla="*/ 149 w 353"/>
              <a:gd name="T71" fmla="*/ 336 h 347"/>
              <a:gd name="T72" fmla="*/ 340 w 353"/>
              <a:gd name="T73" fmla="*/ 347 h 347"/>
              <a:gd name="T74" fmla="*/ 339 w 353"/>
              <a:gd name="T75" fmla="*/ 325 h 347"/>
              <a:gd name="T76" fmla="*/ 193 w 353"/>
              <a:gd name="T77" fmla="*/ 325 h 347"/>
              <a:gd name="T78" fmla="*/ 205 w 353"/>
              <a:gd name="T79" fmla="*/ 301 h 347"/>
              <a:gd name="T80" fmla="*/ 306 w 353"/>
              <a:gd name="T81" fmla="*/ 31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 h="347">
                <a:moveTo>
                  <a:pt x="164" y="234"/>
                </a:moveTo>
                <a:cubicBezTo>
                  <a:pt x="213" y="186"/>
                  <a:pt x="213" y="186"/>
                  <a:pt x="213" y="186"/>
                </a:cubicBezTo>
                <a:cubicBezTo>
                  <a:pt x="231" y="203"/>
                  <a:pt x="231" y="203"/>
                  <a:pt x="231" y="203"/>
                </a:cubicBezTo>
                <a:cubicBezTo>
                  <a:pt x="225" y="215"/>
                  <a:pt x="226" y="231"/>
                  <a:pt x="237" y="242"/>
                </a:cubicBezTo>
                <a:cubicBezTo>
                  <a:pt x="243" y="249"/>
                  <a:pt x="252" y="252"/>
                  <a:pt x="260" y="252"/>
                </a:cubicBezTo>
                <a:cubicBezTo>
                  <a:pt x="269" y="252"/>
                  <a:pt x="278" y="249"/>
                  <a:pt x="285" y="242"/>
                </a:cubicBezTo>
                <a:cubicBezTo>
                  <a:pt x="341" y="186"/>
                  <a:pt x="341" y="186"/>
                  <a:pt x="341" y="186"/>
                </a:cubicBezTo>
                <a:cubicBezTo>
                  <a:pt x="353" y="173"/>
                  <a:pt x="353" y="152"/>
                  <a:pt x="341" y="137"/>
                </a:cubicBezTo>
                <a:cubicBezTo>
                  <a:pt x="334" y="131"/>
                  <a:pt x="326" y="127"/>
                  <a:pt x="318" y="127"/>
                </a:cubicBezTo>
                <a:cubicBezTo>
                  <a:pt x="312" y="127"/>
                  <a:pt x="307" y="129"/>
                  <a:pt x="302" y="131"/>
                </a:cubicBezTo>
                <a:cubicBezTo>
                  <a:pt x="219" y="48"/>
                  <a:pt x="219" y="48"/>
                  <a:pt x="219" y="48"/>
                </a:cubicBezTo>
                <a:cubicBezTo>
                  <a:pt x="225" y="36"/>
                  <a:pt x="224" y="20"/>
                  <a:pt x="213" y="9"/>
                </a:cubicBezTo>
                <a:cubicBezTo>
                  <a:pt x="207" y="3"/>
                  <a:pt x="198" y="0"/>
                  <a:pt x="190" y="0"/>
                </a:cubicBezTo>
                <a:cubicBezTo>
                  <a:pt x="181" y="0"/>
                  <a:pt x="172" y="3"/>
                  <a:pt x="164" y="9"/>
                </a:cubicBezTo>
                <a:cubicBezTo>
                  <a:pt x="109" y="65"/>
                  <a:pt x="109" y="65"/>
                  <a:pt x="109" y="65"/>
                </a:cubicBezTo>
                <a:cubicBezTo>
                  <a:pt x="96" y="78"/>
                  <a:pt x="96" y="100"/>
                  <a:pt x="109" y="114"/>
                </a:cubicBezTo>
                <a:cubicBezTo>
                  <a:pt x="116" y="121"/>
                  <a:pt x="124" y="124"/>
                  <a:pt x="132" y="124"/>
                </a:cubicBezTo>
                <a:cubicBezTo>
                  <a:pt x="137" y="124"/>
                  <a:pt x="142" y="123"/>
                  <a:pt x="147" y="121"/>
                </a:cubicBezTo>
                <a:cubicBezTo>
                  <a:pt x="165" y="137"/>
                  <a:pt x="165" y="137"/>
                  <a:pt x="165" y="137"/>
                </a:cubicBezTo>
                <a:cubicBezTo>
                  <a:pt x="116" y="186"/>
                  <a:pt x="116" y="186"/>
                  <a:pt x="116" y="186"/>
                </a:cubicBezTo>
                <a:cubicBezTo>
                  <a:pt x="114" y="184"/>
                  <a:pt x="111" y="183"/>
                  <a:pt x="108" y="183"/>
                </a:cubicBezTo>
                <a:cubicBezTo>
                  <a:pt x="105" y="183"/>
                  <a:pt x="103" y="184"/>
                  <a:pt x="101" y="186"/>
                </a:cubicBezTo>
                <a:cubicBezTo>
                  <a:pt x="17" y="270"/>
                  <a:pt x="17" y="270"/>
                  <a:pt x="17" y="270"/>
                </a:cubicBezTo>
                <a:cubicBezTo>
                  <a:pt x="0" y="287"/>
                  <a:pt x="0" y="316"/>
                  <a:pt x="17" y="334"/>
                </a:cubicBezTo>
                <a:cubicBezTo>
                  <a:pt x="26" y="343"/>
                  <a:pt x="38" y="347"/>
                  <a:pt x="50" y="347"/>
                </a:cubicBezTo>
                <a:cubicBezTo>
                  <a:pt x="61" y="347"/>
                  <a:pt x="73" y="343"/>
                  <a:pt x="81" y="334"/>
                </a:cubicBezTo>
                <a:cubicBezTo>
                  <a:pt x="164" y="251"/>
                  <a:pt x="164" y="251"/>
                  <a:pt x="164" y="251"/>
                </a:cubicBezTo>
                <a:cubicBezTo>
                  <a:pt x="169" y="246"/>
                  <a:pt x="169" y="239"/>
                  <a:pt x="164" y="234"/>
                </a:cubicBezTo>
                <a:close/>
                <a:moveTo>
                  <a:pt x="309" y="155"/>
                </a:moveTo>
                <a:cubicBezTo>
                  <a:pt x="311" y="153"/>
                  <a:pt x="314" y="152"/>
                  <a:pt x="317" y="152"/>
                </a:cubicBezTo>
                <a:cubicBezTo>
                  <a:pt x="320" y="152"/>
                  <a:pt x="323" y="153"/>
                  <a:pt x="325" y="155"/>
                </a:cubicBezTo>
                <a:cubicBezTo>
                  <a:pt x="329" y="159"/>
                  <a:pt x="329" y="166"/>
                  <a:pt x="325" y="171"/>
                </a:cubicBezTo>
                <a:cubicBezTo>
                  <a:pt x="269" y="227"/>
                  <a:pt x="269" y="227"/>
                  <a:pt x="269" y="227"/>
                </a:cubicBezTo>
                <a:cubicBezTo>
                  <a:pt x="267" y="229"/>
                  <a:pt x="264" y="230"/>
                  <a:pt x="261" y="230"/>
                </a:cubicBezTo>
                <a:cubicBezTo>
                  <a:pt x="258" y="230"/>
                  <a:pt x="255" y="229"/>
                  <a:pt x="253" y="227"/>
                </a:cubicBezTo>
                <a:cubicBezTo>
                  <a:pt x="249" y="222"/>
                  <a:pt x="249" y="215"/>
                  <a:pt x="253" y="211"/>
                </a:cubicBezTo>
                <a:lnTo>
                  <a:pt x="309" y="155"/>
                </a:lnTo>
                <a:close/>
                <a:moveTo>
                  <a:pt x="141" y="99"/>
                </a:moveTo>
                <a:cubicBezTo>
                  <a:pt x="139" y="101"/>
                  <a:pt x="136" y="102"/>
                  <a:pt x="133" y="102"/>
                </a:cubicBezTo>
                <a:cubicBezTo>
                  <a:pt x="130" y="102"/>
                  <a:pt x="127" y="101"/>
                  <a:pt x="125" y="99"/>
                </a:cubicBezTo>
                <a:cubicBezTo>
                  <a:pt x="121" y="95"/>
                  <a:pt x="121" y="87"/>
                  <a:pt x="125" y="83"/>
                </a:cubicBezTo>
                <a:cubicBezTo>
                  <a:pt x="181" y="26"/>
                  <a:pt x="181" y="26"/>
                  <a:pt x="181" y="26"/>
                </a:cubicBezTo>
                <a:cubicBezTo>
                  <a:pt x="183" y="24"/>
                  <a:pt x="186" y="23"/>
                  <a:pt x="189" y="23"/>
                </a:cubicBezTo>
                <a:cubicBezTo>
                  <a:pt x="192" y="23"/>
                  <a:pt x="195" y="24"/>
                  <a:pt x="197" y="26"/>
                </a:cubicBezTo>
                <a:cubicBezTo>
                  <a:pt x="201" y="31"/>
                  <a:pt x="201" y="39"/>
                  <a:pt x="197" y="43"/>
                </a:cubicBezTo>
                <a:lnTo>
                  <a:pt x="141" y="99"/>
                </a:lnTo>
                <a:close/>
                <a:moveTo>
                  <a:pt x="164" y="106"/>
                </a:moveTo>
                <a:cubicBezTo>
                  <a:pt x="205" y="66"/>
                  <a:pt x="205" y="66"/>
                  <a:pt x="205" y="66"/>
                </a:cubicBezTo>
                <a:cubicBezTo>
                  <a:pt x="284" y="146"/>
                  <a:pt x="284" y="146"/>
                  <a:pt x="284" y="146"/>
                </a:cubicBezTo>
                <a:cubicBezTo>
                  <a:pt x="244" y="186"/>
                  <a:pt x="244" y="186"/>
                  <a:pt x="244" y="186"/>
                </a:cubicBezTo>
                <a:lnTo>
                  <a:pt x="164" y="106"/>
                </a:lnTo>
                <a:close/>
                <a:moveTo>
                  <a:pt x="66" y="319"/>
                </a:moveTo>
                <a:cubicBezTo>
                  <a:pt x="61" y="323"/>
                  <a:pt x="56" y="325"/>
                  <a:pt x="50" y="325"/>
                </a:cubicBezTo>
                <a:cubicBezTo>
                  <a:pt x="44" y="325"/>
                  <a:pt x="39" y="323"/>
                  <a:pt x="34" y="319"/>
                </a:cubicBezTo>
                <a:cubicBezTo>
                  <a:pt x="24" y="310"/>
                  <a:pt x="24" y="295"/>
                  <a:pt x="34" y="286"/>
                </a:cubicBezTo>
                <a:cubicBezTo>
                  <a:pt x="110" y="209"/>
                  <a:pt x="110" y="209"/>
                  <a:pt x="110" y="209"/>
                </a:cubicBezTo>
                <a:cubicBezTo>
                  <a:pt x="142" y="242"/>
                  <a:pt x="142" y="242"/>
                  <a:pt x="142" y="242"/>
                </a:cubicBezTo>
                <a:lnTo>
                  <a:pt x="66" y="319"/>
                </a:lnTo>
                <a:close/>
                <a:moveTo>
                  <a:pt x="133" y="203"/>
                </a:moveTo>
                <a:cubicBezTo>
                  <a:pt x="181" y="155"/>
                  <a:pt x="181" y="155"/>
                  <a:pt x="181" y="155"/>
                </a:cubicBezTo>
                <a:cubicBezTo>
                  <a:pt x="197" y="171"/>
                  <a:pt x="197" y="171"/>
                  <a:pt x="197" y="171"/>
                </a:cubicBezTo>
                <a:cubicBezTo>
                  <a:pt x="149" y="220"/>
                  <a:pt x="149" y="220"/>
                  <a:pt x="149" y="220"/>
                </a:cubicBezTo>
                <a:lnTo>
                  <a:pt x="133" y="203"/>
                </a:lnTo>
                <a:close/>
                <a:moveTo>
                  <a:pt x="339" y="325"/>
                </a:moveTo>
                <a:cubicBezTo>
                  <a:pt x="328" y="325"/>
                  <a:pt x="328" y="325"/>
                  <a:pt x="328" y="325"/>
                </a:cubicBezTo>
                <a:cubicBezTo>
                  <a:pt x="328" y="313"/>
                  <a:pt x="328" y="313"/>
                  <a:pt x="328" y="313"/>
                </a:cubicBezTo>
                <a:cubicBezTo>
                  <a:pt x="328" y="294"/>
                  <a:pt x="313" y="278"/>
                  <a:pt x="295" y="278"/>
                </a:cubicBezTo>
                <a:cubicBezTo>
                  <a:pt x="205" y="278"/>
                  <a:pt x="205" y="278"/>
                  <a:pt x="205" y="278"/>
                </a:cubicBezTo>
                <a:cubicBezTo>
                  <a:pt x="186" y="278"/>
                  <a:pt x="171" y="293"/>
                  <a:pt x="171" y="313"/>
                </a:cubicBezTo>
                <a:cubicBezTo>
                  <a:pt x="171" y="325"/>
                  <a:pt x="171" y="325"/>
                  <a:pt x="171" y="325"/>
                </a:cubicBezTo>
                <a:cubicBezTo>
                  <a:pt x="160" y="325"/>
                  <a:pt x="160" y="325"/>
                  <a:pt x="160" y="325"/>
                </a:cubicBezTo>
                <a:cubicBezTo>
                  <a:pt x="154" y="325"/>
                  <a:pt x="149" y="330"/>
                  <a:pt x="149" y="336"/>
                </a:cubicBezTo>
                <a:cubicBezTo>
                  <a:pt x="149" y="342"/>
                  <a:pt x="154" y="347"/>
                  <a:pt x="160" y="347"/>
                </a:cubicBezTo>
                <a:cubicBezTo>
                  <a:pt x="340" y="347"/>
                  <a:pt x="340" y="347"/>
                  <a:pt x="340" y="347"/>
                </a:cubicBezTo>
                <a:cubicBezTo>
                  <a:pt x="347" y="347"/>
                  <a:pt x="352" y="342"/>
                  <a:pt x="352" y="336"/>
                </a:cubicBezTo>
                <a:cubicBezTo>
                  <a:pt x="351" y="330"/>
                  <a:pt x="345" y="325"/>
                  <a:pt x="339" y="325"/>
                </a:cubicBezTo>
                <a:close/>
                <a:moveTo>
                  <a:pt x="306" y="325"/>
                </a:moveTo>
                <a:cubicBezTo>
                  <a:pt x="193" y="325"/>
                  <a:pt x="193" y="325"/>
                  <a:pt x="193" y="325"/>
                </a:cubicBezTo>
                <a:cubicBezTo>
                  <a:pt x="193" y="313"/>
                  <a:pt x="193" y="313"/>
                  <a:pt x="193" y="313"/>
                </a:cubicBezTo>
                <a:cubicBezTo>
                  <a:pt x="193" y="306"/>
                  <a:pt x="198" y="301"/>
                  <a:pt x="205" y="301"/>
                </a:cubicBezTo>
                <a:cubicBezTo>
                  <a:pt x="295" y="301"/>
                  <a:pt x="295" y="301"/>
                  <a:pt x="295" y="301"/>
                </a:cubicBezTo>
                <a:cubicBezTo>
                  <a:pt x="301" y="301"/>
                  <a:pt x="306" y="306"/>
                  <a:pt x="306" y="313"/>
                </a:cubicBezTo>
                <a:lnTo>
                  <a:pt x="306" y="32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Picture Placeholder 3" descr="A picture containing sky, outdoor, water, river&#10;&#10;Description automatically generated">
            <a:extLst>
              <a:ext uri="{FF2B5EF4-FFF2-40B4-BE49-F238E27FC236}">
                <a16:creationId xmlns:a16="http://schemas.microsoft.com/office/drawing/2014/main" id="{15FE703A-E43D-4025-5563-BD0BAF7E2EF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2164" r="22164"/>
          <a:stretch>
            <a:fillRect/>
          </a:stretch>
        </p:blipFill>
        <p:spPr/>
      </p:pic>
      <p:sp>
        <p:nvSpPr>
          <p:cNvPr id="5" name="TextBox 4">
            <a:extLst>
              <a:ext uri="{FF2B5EF4-FFF2-40B4-BE49-F238E27FC236}">
                <a16:creationId xmlns:a16="http://schemas.microsoft.com/office/drawing/2014/main" id="{00513FBE-A4F5-C23C-F53E-9A0DBEADD7C3}"/>
              </a:ext>
            </a:extLst>
          </p:cNvPr>
          <p:cNvSpPr txBox="1"/>
          <p:nvPr/>
        </p:nvSpPr>
        <p:spPr>
          <a:xfrm>
            <a:off x="4456400" y="3076366"/>
            <a:ext cx="3284790" cy="2246769"/>
          </a:xfrm>
          <a:prstGeom prst="rect">
            <a:avLst/>
          </a:prstGeom>
          <a:noFill/>
        </p:spPr>
        <p:txBody>
          <a:bodyPr wrap="square" rtlCol="0" anchor="ctr">
            <a:spAutoFit/>
          </a:bodyPr>
          <a:lstStyle/>
          <a:p>
            <a:pPr marL="285750" indent="-285750">
              <a:buFont typeface="Arial" panose="020B0604020202020204" pitchFamily="34" charset="0"/>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consectetur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adipiscing</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elit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sed do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eiusmod</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incididunt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aliqua</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Lorem ipsum dolor sit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amet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consectetur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adipiscing</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elit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sed do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eiusmod</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tempor</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incididunt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ut</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 labore et dolore magna </a:t>
            </a:r>
            <a:r>
              <a:rPr lang="en-US" sz="14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aliqua</a:t>
            </a:r>
            <a:r>
              <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pPr marL="285750" indent="-285750">
              <a:buFont typeface="Arial" panose="020B0604020202020204" pitchFamily="34" charset="0"/>
              <a:buChar char="•"/>
            </a:pPr>
            <a:endParaRPr lang="en-US" sz="1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6234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FDB5DEA-4C00-4FB5-807A-7B90BFB25308}"/>
              </a:ext>
            </a:extLst>
          </p:cNvPr>
          <p:cNvSpPr/>
          <p:nvPr/>
        </p:nvSpPr>
        <p:spPr>
          <a:xfrm>
            <a:off x="5476926" y="723951"/>
            <a:ext cx="5410099" cy="5410099"/>
          </a:xfrm>
          <a:prstGeom prst="rect">
            <a:avLst/>
          </a:prstGeom>
          <a:solidFill>
            <a:schemeClr val="bg1"/>
          </a:solidFill>
          <a:ln>
            <a:noFill/>
          </a:ln>
          <a:effectLst>
            <a:outerShdw blurRad="127000" dist="63500" dir="8100000" algn="tr" rotWithShape="0">
              <a:schemeClr val="tx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3D5994-0CD3-4B00-8969-877D6BEA4F30}"/>
              </a:ext>
            </a:extLst>
          </p:cNvPr>
          <p:cNvSpPr txBox="1"/>
          <p:nvPr/>
        </p:nvSpPr>
        <p:spPr>
          <a:xfrm>
            <a:off x="504378" y="1275567"/>
            <a:ext cx="4391472" cy="738792"/>
          </a:xfrm>
          <a:prstGeom prst="rect">
            <a:avLst/>
          </a:prstGeom>
          <a:noFill/>
        </p:spPr>
        <p:txBody>
          <a:bodyPr wrap="square" rtlCol="0" anchor="ctr">
            <a:spAutoFit/>
          </a:bodyPr>
          <a:lstStyle/>
          <a:p>
            <a:pPr>
              <a:lnSpc>
                <a:spcPts val="5000"/>
              </a:lnSpc>
            </a:pPr>
            <a:r>
              <a:rPr lang="en-GB" sz="5000" dirty="0">
                <a:solidFill>
                  <a:schemeClr val="accent1"/>
                </a:solidFill>
                <a:latin typeface="Open Sans bold" panose="020B0806030504020204" pitchFamily="34" charset="0"/>
                <a:ea typeface="Open Sans bold" panose="020B0806030504020204" pitchFamily="34" charset="0"/>
                <a:cs typeface="Open Sans bold" panose="020B0806030504020204" pitchFamily="34" charset="0"/>
              </a:rPr>
              <a:t>Agenda</a:t>
            </a:r>
            <a:endParaRPr lang="en-US" sz="5000" dirty="0">
              <a:solidFill>
                <a:schemeClr val="accent1"/>
              </a:solidFill>
              <a:latin typeface="Open Sans bold" panose="020B0806030504020204" pitchFamily="34" charset="0"/>
              <a:ea typeface="Open Sans bold" panose="020B0806030504020204" pitchFamily="34" charset="0"/>
              <a:cs typeface="Open Sans bold" panose="020B0806030504020204" pitchFamily="34" charset="0"/>
            </a:endParaRPr>
          </a:p>
        </p:txBody>
      </p:sp>
      <p:pic>
        <p:nvPicPr>
          <p:cNvPr id="5" name="Picture Placeholder 4" descr="A person giving a presentation to a group of people&#10;&#10;Description automatically generated">
            <a:extLst>
              <a:ext uri="{FF2B5EF4-FFF2-40B4-BE49-F238E27FC236}">
                <a16:creationId xmlns:a16="http://schemas.microsoft.com/office/drawing/2014/main" id="{A420FE52-3820-9D7F-E779-CAFF34664A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0" r="16650"/>
          <a:stretch>
            <a:fillRect/>
          </a:stretch>
        </p:blipFill>
        <p:spPr/>
      </p:pic>
      <p:sp>
        <p:nvSpPr>
          <p:cNvPr id="6" name="TextBox 5">
            <a:extLst>
              <a:ext uri="{FF2B5EF4-FFF2-40B4-BE49-F238E27FC236}">
                <a16:creationId xmlns:a16="http://schemas.microsoft.com/office/drawing/2014/main" id="{8C1350C2-7C5F-752B-0357-202E4F33B903}"/>
              </a:ext>
            </a:extLst>
          </p:cNvPr>
          <p:cNvSpPr txBox="1"/>
          <p:nvPr/>
        </p:nvSpPr>
        <p:spPr>
          <a:xfrm>
            <a:off x="366960" y="2014359"/>
            <a:ext cx="4972547" cy="1007135"/>
          </a:xfrm>
          <a:prstGeom prst="rect">
            <a:avLst/>
          </a:prstGeom>
          <a:noFill/>
        </p:spPr>
        <p:txBody>
          <a:bodyPr wrap="square" rtlCol="0" anchor="ctr">
            <a:spAutoFit/>
          </a:bodyPr>
          <a:lstStyle/>
          <a:p>
            <a:pPr marL="285750" indent="-285750">
              <a:lnSpc>
                <a:spcPct val="200000"/>
              </a:lnSpc>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Position Control</a:t>
            </a:r>
          </a:p>
          <a:p>
            <a:pPr marL="285750" indent="-285750">
              <a:lnSpc>
                <a:spcPct val="200000"/>
              </a:lnSpc>
              <a:buFont typeface="Arial" panose="020B0604020202020204" pitchFamily="34" charset="0"/>
              <a:buChar char="•"/>
            </a:pPr>
            <a:r>
              <a:rPr lang="en-GB" sz="1600" dirty="0">
                <a:latin typeface="Open Sans" panose="020B0606030504020204" pitchFamily="34" charset="0"/>
                <a:ea typeface="Open Sans" panose="020B0606030504020204" pitchFamily="34" charset="0"/>
                <a:cs typeface="Open Sans" panose="020B0606030504020204" pitchFamily="34" charset="0"/>
              </a:rPr>
              <a:t>Job Postings </a:t>
            </a:r>
          </a:p>
        </p:txBody>
      </p:sp>
    </p:spTree>
    <p:extLst>
      <p:ext uri="{BB962C8B-B14F-4D97-AF65-F5344CB8AC3E}">
        <p14:creationId xmlns:p14="http://schemas.microsoft.com/office/powerpoint/2010/main" val="242170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288129" y="460623"/>
            <a:ext cx="8951121" cy="738792"/>
          </a:xfrm>
          <a:prstGeom prst="rect">
            <a:avLst/>
          </a:prstGeom>
          <a:noFill/>
        </p:spPr>
        <p:txBody>
          <a:bodyPr wrap="square" lIns="91440" tIns="45720" rIns="91440" bIns="45720" rtlCol="0" anchor="ctr">
            <a:spAutoFit/>
          </a:bodyPr>
          <a:lstStyle/>
          <a:p>
            <a:pPr>
              <a:lnSpc>
                <a:spcPts val="5000"/>
              </a:lnSpc>
              <a:defRPr/>
            </a:pPr>
            <a:r>
              <a:rPr lang="en-GB" sz="5000" dirty="0">
                <a:solidFill>
                  <a:srgbClr val="C30036"/>
                </a:solidFill>
                <a:latin typeface="Open Sans bold"/>
                <a:ea typeface="Open Sans bold"/>
                <a:cs typeface="Open Sans bold"/>
              </a:rPr>
              <a:t>Position Control – Overview</a:t>
            </a:r>
          </a:p>
        </p:txBody>
      </p:sp>
      <p:sp>
        <p:nvSpPr>
          <p:cNvPr id="6" name="TextBox 5">
            <a:extLst>
              <a:ext uri="{FF2B5EF4-FFF2-40B4-BE49-F238E27FC236}">
                <a16:creationId xmlns:a16="http://schemas.microsoft.com/office/drawing/2014/main" id="{8C1350C2-7C5F-752B-0357-202E4F33B903}"/>
              </a:ext>
            </a:extLst>
          </p:cNvPr>
          <p:cNvSpPr txBox="1"/>
          <p:nvPr/>
        </p:nvSpPr>
        <p:spPr>
          <a:xfrm>
            <a:off x="816524" y="1229338"/>
            <a:ext cx="7894330" cy="4400372"/>
          </a:xfrm>
          <a:prstGeom prst="rect">
            <a:avLst/>
          </a:prstGeom>
          <a:noFill/>
        </p:spPr>
        <p:txBody>
          <a:bodyPr wrap="square" lIns="91440" tIns="45720" rIns="91440" bIns="45720" rtlCol="0" anchor="ctr">
            <a:spAutoFit/>
          </a:bodyPr>
          <a:lstStyle/>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Sets parameters for adding employee information</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Works as a hierarchy </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Bargaining Unit (Required)</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Job Class</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Position </a:t>
            </a:r>
          </a:p>
          <a:p>
            <a:pPr marL="742950" lvl="1"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Employee</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Limits the possibility of adding incorrect items to an employee</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.NET Enabled through Program Setup </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Program Settings  General Settings  </a:t>
            </a:r>
            <a:r>
              <a:rPr lang="en-US" sz="1600" dirty="0">
                <a:latin typeface="Open Sans" panose="020B0606030504020204" pitchFamily="34" charset="0"/>
                <a:ea typeface="Open Sans" panose="020B0606030504020204" pitchFamily="34" charset="0"/>
                <a:cs typeface="Open Sans" panose="020B0606030504020204" pitchFamily="34" charset="0"/>
              </a:rPr>
              <a:t>Tab 3. Position Control </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US" sz="1600" dirty="0">
                <a:latin typeface="Open Sans" panose="020B0606030504020204" pitchFamily="34" charset="0"/>
                <a:ea typeface="Open Sans" panose="020B0606030504020204" pitchFamily="34" charset="0"/>
                <a:cs typeface="Open Sans" panose="020B0606030504020204" pitchFamily="34" charset="0"/>
              </a:rPr>
              <a:t> Enable Position Control</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Cloud Enabled through HR</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Settings Information </a:t>
            </a:r>
            <a:r>
              <a:rPr lang="en-US" sz="1600" dirty="0">
                <a:latin typeface="Open Sans" panose="020B0606030504020204" pitchFamily="34" charset="0"/>
                <a:ea typeface="Open Sans" panose="020B0606030504020204" pitchFamily="34" charset="0"/>
                <a:cs typeface="Open Sans" panose="020B0606030504020204" pitchFamily="34" charset="0"/>
              </a:rPr>
              <a:t>Position Control tab</a:t>
            </a:r>
            <a:r>
              <a:rPr lang="en-US" sz="1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en-US" sz="1600" dirty="0">
                <a:latin typeface="Open Sans" panose="020B0606030504020204" pitchFamily="34" charset="0"/>
                <a:ea typeface="Open Sans" panose="020B0606030504020204" pitchFamily="34" charset="0"/>
                <a:cs typeface="Open Sans" panose="020B0606030504020204" pitchFamily="34" charset="0"/>
              </a:rPr>
              <a:t> Enable Position Control</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spTree>
    <p:extLst>
      <p:ext uri="{BB962C8B-B14F-4D97-AF65-F5344CB8AC3E}">
        <p14:creationId xmlns:p14="http://schemas.microsoft.com/office/powerpoint/2010/main" val="161644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532697" y="292979"/>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Position Control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General Settings .NET</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532697" y="1672972"/>
            <a:ext cx="6628165" cy="3015377"/>
          </a:xfrm>
          <a:prstGeom prst="rect">
            <a:avLst/>
          </a:prstGeom>
          <a:noFill/>
        </p:spPr>
        <p:txBody>
          <a:bodyPr wrap="square" rtlCol="0" anchor="ctr">
            <a:spAutoFit/>
          </a:bodyPr>
          <a:lstStyle/>
          <a:p>
            <a:pPr marL="457200" indent="-457200" fontAlgn="base">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Once enabled, four options can be chosen:</a:t>
            </a:r>
          </a:p>
          <a:p>
            <a:pPr marL="1257300" lvl="2" indent="-457200" fontAlgn="base">
              <a:lnSpc>
                <a:spcPct val="1500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Rate Restrictions on Job Class or Positions </a:t>
            </a:r>
          </a:p>
          <a:p>
            <a:pPr marL="1257300" lvl="2" indent="-457200" fontAlgn="base">
              <a:lnSpc>
                <a:spcPct val="1500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GL Allocation Restriction on Job Classes or Positions  </a:t>
            </a:r>
          </a:p>
          <a:p>
            <a:pPr marL="1257300" lvl="2" indent="-457200" fontAlgn="base">
              <a:lnSpc>
                <a:spcPct val="1500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Whether to Allow Employee Positions to be set in the Payroll Application  </a:t>
            </a:r>
          </a:p>
          <a:p>
            <a:pPr marL="1257300" lvl="2" indent="-457200" fontAlgn="base">
              <a:lnSpc>
                <a:spcPct val="1500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Require Position Control for Payroll Inclusion</a:t>
            </a:r>
          </a:p>
          <a:p>
            <a:pPr marL="457200" indent="-457200" fontAlgn="base">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Position Control disables Department templates</a:t>
            </a:r>
          </a:p>
          <a:p>
            <a:pPr marL="0" marR="0" lvl="0" indent="0" algn="l" defTabSz="914400" rtl="0" eaLnBrk="1" fontAlgn="auto" latinLnBrk="0" hangingPunct="1">
              <a:lnSpc>
                <a:spcPts val="2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lumMod val="65000"/>
                  <a:lumOff val="3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732B7A57-19D9-2E08-39B1-F36AF5A4FF50}"/>
              </a:ext>
            </a:extLst>
          </p:cNvPr>
          <p:cNvPicPr>
            <a:picLocks noChangeAspect="1"/>
          </p:cNvPicPr>
          <p:nvPr/>
        </p:nvPicPr>
        <p:blipFill>
          <a:blip r:embed="rId3"/>
          <a:stretch>
            <a:fillRect/>
          </a:stretch>
        </p:blipFill>
        <p:spPr>
          <a:xfrm>
            <a:off x="7160862" y="3088126"/>
            <a:ext cx="5050520" cy="3818096"/>
          </a:xfrm>
          <a:prstGeom prst="rect">
            <a:avLst/>
          </a:prstGeom>
        </p:spPr>
      </p:pic>
    </p:spTree>
    <p:extLst>
      <p:ext uri="{BB962C8B-B14F-4D97-AF65-F5344CB8AC3E}">
        <p14:creationId xmlns:p14="http://schemas.microsoft.com/office/powerpoint/2010/main" val="398075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480743" y="235811"/>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Position Control – </a:t>
            </a:r>
          </a:p>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Settings Cloud</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967589" y="1758136"/>
            <a:ext cx="6752856" cy="1987082"/>
          </a:xfrm>
          <a:prstGeom prst="rect">
            <a:avLst/>
          </a:prstGeom>
          <a:noFill/>
        </p:spPr>
        <p:txBody>
          <a:bodyPr wrap="square" rtlCol="0" anchor="ctr">
            <a:spAutoFit/>
          </a:bodyPr>
          <a:lstStyle/>
          <a:p>
            <a:pPr marL="457200" indent="-457200" fontAlgn="base">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Once enabled, three options can be chosen:</a:t>
            </a:r>
          </a:p>
          <a:p>
            <a:pPr marL="1257300" lvl="2" indent="-457200" fontAlgn="base">
              <a:lnSpc>
                <a:spcPct val="1500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Rate Restrictions on Job Class or Positions </a:t>
            </a:r>
          </a:p>
          <a:p>
            <a:pPr marL="1257300" lvl="2" indent="-457200" fontAlgn="base">
              <a:lnSpc>
                <a:spcPct val="1500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GL Allocation Restriction on Job Classes or Positions  </a:t>
            </a:r>
          </a:p>
          <a:p>
            <a:pPr marL="1257300" lvl="2" indent="-457200" fontAlgn="base">
              <a:lnSpc>
                <a:spcPct val="150000"/>
              </a:lnSpc>
              <a:buFont typeface="+mj-lt"/>
              <a:buAutoNum type="arabicPeriod"/>
            </a:pPr>
            <a:r>
              <a:rPr lang="en-US" sz="1600" dirty="0">
                <a:latin typeface="Open Sans" panose="020B0606030504020204" pitchFamily="34" charset="0"/>
                <a:ea typeface="Open Sans" panose="020B0606030504020204" pitchFamily="34" charset="0"/>
                <a:cs typeface="Open Sans" panose="020B0606030504020204" pitchFamily="34" charset="0"/>
              </a:rPr>
              <a:t>Require Position Control for Payroll Inclusion</a:t>
            </a:r>
          </a:p>
          <a:p>
            <a:pPr marL="457200" indent="-457200" fontAlgn="base">
              <a:lnSpc>
                <a:spcPct val="150000"/>
              </a:lnSpc>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Position Control disables Department templates</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2"/>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91F0BABF-6BC9-9E74-6B21-7AA90A1BF0AB}"/>
              </a:ext>
            </a:extLst>
          </p:cNvPr>
          <p:cNvPicPr>
            <a:picLocks noChangeAspect="1"/>
          </p:cNvPicPr>
          <p:nvPr/>
        </p:nvPicPr>
        <p:blipFill>
          <a:blip r:embed="rId3"/>
          <a:stretch>
            <a:fillRect/>
          </a:stretch>
        </p:blipFill>
        <p:spPr>
          <a:xfrm>
            <a:off x="6754091" y="3226521"/>
            <a:ext cx="5437909" cy="3631480"/>
          </a:xfrm>
          <a:prstGeom prst="rect">
            <a:avLst/>
          </a:prstGeom>
        </p:spPr>
      </p:pic>
    </p:spTree>
    <p:extLst>
      <p:ext uri="{BB962C8B-B14F-4D97-AF65-F5344CB8AC3E}">
        <p14:creationId xmlns:p14="http://schemas.microsoft.com/office/powerpoint/2010/main" val="252022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CA17435-BA66-4863-87A7-4E694139CB96}"/>
              </a:ext>
            </a:extLst>
          </p:cNvPr>
          <p:cNvSpPr/>
          <p:nvPr/>
        </p:nvSpPr>
        <p:spPr>
          <a:xfrm>
            <a:off x="9239250" y="0"/>
            <a:ext cx="2952750" cy="6858000"/>
          </a:xfrm>
          <a:prstGeom prst="rect">
            <a:avLst/>
          </a:prstGeom>
          <a:gradFill>
            <a:gsLst>
              <a:gs pos="0">
                <a:schemeClr val="accent1"/>
              </a:gs>
              <a:gs pos="100000">
                <a:schemeClr val="accent6">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F63D5994-0CD3-4B00-8969-877D6BEA4F30}"/>
              </a:ext>
            </a:extLst>
          </p:cNvPr>
          <p:cNvSpPr txBox="1"/>
          <p:nvPr/>
        </p:nvSpPr>
        <p:spPr>
          <a:xfrm>
            <a:off x="470352" y="282588"/>
            <a:ext cx="8951121" cy="1379993"/>
          </a:xfrm>
          <a:prstGeom prst="rect">
            <a:avLst/>
          </a:prstGeom>
          <a:noFill/>
        </p:spPr>
        <p:txBody>
          <a:bodyPr wrap="square" rtlCol="0" anchor="ctr">
            <a:spAutoFit/>
          </a:bodyPr>
          <a:lstStyle/>
          <a:p>
            <a:pPr marL="0" marR="0" lvl="0" indent="0" algn="l" defTabSz="914400" rtl="0" eaLnBrk="1" fontAlgn="auto" latinLnBrk="0" hangingPunct="1">
              <a:lnSpc>
                <a:spcPts val="5000"/>
              </a:lnSpc>
              <a:spcBef>
                <a:spcPts val="0"/>
              </a:spcBef>
              <a:spcAft>
                <a:spcPts val="0"/>
              </a:spcAft>
              <a:buClrTx/>
              <a:buSzTx/>
              <a:buFontTx/>
              <a:buNone/>
              <a:tabLst/>
              <a:defRPr/>
            </a:pPr>
            <a:r>
              <a:rPr kumimoji="0" lang="en-GB"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rPr>
              <a:t>Position Control – Bargaining Unit .NET</a:t>
            </a:r>
            <a:endParaRPr kumimoji="0" lang="en-US" sz="5000" b="0" i="0" u="none" strike="noStrike" kern="1200" cap="none" spc="0" normalizeH="0" baseline="0" noProof="0" dirty="0">
              <a:ln>
                <a:noFill/>
              </a:ln>
              <a:solidFill>
                <a:srgbClr val="C30036"/>
              </a:solidFill>
              <a:effectLst/>
              <a:uLnTx/>
              <a:uFillTx/>
              <a:latin typeface="Open Sans bold" panose="020B0806030504020204" pitchFamily="34" charset="0"/>
              <a:ea typeface="Open Sans bold" panose="020B0806030504020204" pitchFamily="34" charset="0"/>
              <a:cs typeface="Open Sans bold" panose="020B0806030504020204" pitchFamily="34" charset="0"/>
            </a:endParaRPr>
          </a:p>
        </p:txBody>
      </p:sp>
      <p:sp>
        <p:nvSpPr>
          <p:cNvPr id="6" name="TextBox 5">
            <a:extLst>
              <a:ext uri="{FF2B5EF4-FFF2-40B4-BE49-F238E27FC236}">
                <a16:creationId xmlns:a16="http://schemas.microsoft.com/office/drawing/2014/main" id="{8C1350C2-7C5F-752B-0357-202E4F33B903}"/>
              </a:ext>
            </a:extLst>
          </p:cNvPr>
          <p:cNvSpPr txBox="1"/>
          <p:nvPr/>
        </p:nvSpPr>
        <p:spPr>
          <a:xfrm>
            <a:off x="613797" y="1517108"/>
            <a:ext cx="7206019" cy="3007683"/>
          </a:xfrm>
          <a:prstGeom prst="rect">
            <a:avLst/>
          </a:prstGeom>
          <a:noFill/>
        </p:spPr>
        <p:txBody>
          <a:bodyPr wrap="square" rtlCol="0" anchor="ctr">
            <a:spAutoFit/>
          </a:bodyPr>
          <a:lstStyle/>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Three new tabs appear on the Bargaining Unit Setup (Restrictions, Rate Tables and Benefit Plans)</a:t>
            </a:r>
          </a:p>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With Position Control enabled, the use of bargaining units is required </a:t>
            </a:r>
          </a:p>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Restrictions can be set on payments, rate tables, Ded/Exp, Benefit Plans and Leave Banks</a:t>
            </a:r>
          </a:p>
          <a:p>
            <a:pPr marL="285750" indent="-285750" fontAlgn="base">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Restrictions can also be set on the job class and position, so typically the bargaining unit will have the least restrictions</a:t>
            </a:r>
          </a:p>
          <a:p>
            <a:pPr marL="285750" indent="-285750">
              <a:lnSpc>
                <a:spcPct val="150000"/>
              </a:lnSpc>
              <a:buFont typeface="Arial" panose="020B0604020202020204" pitchFamily="34" charset="0"/>
              <a:buChar char="•"/>
            </a:pPr>
            <a:r>
              <a:rPr lang="en-US" sz="1600" dirty="0">
                <a:latin typeface="Open Sans" panose="020B0606030504020204" pitchFamily="34" charset="0"/>
                <a:ea typeface="Open Sans" panose="020B0606030504020204" pitchFamily="34" charset="0"/>
                <a:cs typeface="Open Sans" panose="020B0606030504020204" pitchFamily="34" charset="0"/>
              </a:rPr>
              <a:t>When adding payments and Ded/Exp, they can be marked as required</a:t>
            </a:r>
          </a:p>
        </p:txBody>
      </p:sp>
      <p:pic>
        <p:nvPicPr>
          <p:cNvPr id="8" name="Picture 7">
            <a:extLst>
              <a:ext uri="{FF2B5EF4-FFF2-40B4-BE49-F238E27FC236}">
                <a16:creationId xmlns:a16="http://schemas.microsoft.com/office/drawing/2014/main" id="{9855782A-3238-DD3E-0D96-B0DD004693CD}"/>
              </a:ext>
            </a:extLst>
          </p:cNvPr>
          <p:cNvPicPr>
            <a:picLocks noChangeAspect="1"/>
          </p:cNvPicPr>
          <p:nvPr/>
        </p:nvPicPr>
        <p:blipFill>
          <a:blip r:embed="rId3"/>
          <a:stretch>
            <a:fillRect/>
          </a:stretch>
        </p:blipFill>
        <p:spPr>
          <a:xfrm>
            <a:off x="9239250" y="5604468"/>
            <a:ext cx="2927432" cy="1253532"/>
          </a:xfrm>
          <a:prstGeom prst="rect">
            <a:avLst/>
          </a:prstGeom>
        </p:spPr>
      </p:pic>
      <p:pic>
        <p:nvPicPr>
          <p:cNvPr id="3" name="Picture 2">
            <a:extLst>
              <a:ext uri="{FF2B5EF4-FFF2-40B4-BE49-F238E27FC236}">
                <a16:creationId xmlns:a16="http://schemas.microsoft.com/office/drawing/2014/main" id="{E522F111-3DDD-527A-968D-1DBDD0129717}"/>
              </a:ext>
            </a:extLst>
          </p:cNvPr>
          <p:cNvPicPr>
            <a:picLocks noChangeAspect="1"/>
          </p:cNvPicPr>
          <p:nvPr/>
        </p:nvPicPr>
        <p:blipFill>
          <a:blip r:embed="rId4"/>
          <a:stretch>
            <a:fillRect/>
          </a:stretch>
        </p:blipFill>
        <p:spPr>
          <a:xfrm>
            <a:off x="2102295" y="4525392"/>
            <a:ext cx="5687234" cy="2332608"/>
          </a:xfrm>
          <a:prstGeom prst="rect">
            <a:avLst/>
          </a:prstGeom>
        </p:spPr>
      </p:pic>
      <p:pic>
        <p:nvPicPr>
          <p:cNvPr id="4" name="Picture 3">
            <a:extLst>
              <a:ext uri="{FF2B5EF4-FFF2-40B4-BE49-F238E27FC236}">
                <a16:creationId xmlns:a16="http://schemas.microsoft.com/office/drawing/2014/main" id="{A2E82BF7-8184-0F6A-DD9A-2E49A6F3E300}"/>
              </a:ext>
            </a:extLst>
          </p:cNvPr>
          <p:cNvPicPr>
            <a:picLocks noChangeAspect="1"/>
          </p:cNvPicPr>
          <p:nvPr/>
        </p:nvPicPr>
        <p:blipFill>
          <a:blip r:embed="rId5"/>
          <a:stretch>
            <a:fillRect/>
          </a:stretch>
        </p:blipFill>
        <p:spPr>
          <a:xfrm>
            <a:off x="7819816" y="2081346"/>
            <a:ext cx="4372184" cy="2443445"/>
          </a:xfrm>
          <a:prstGeom prst="rect">
            <a:avLst/>
          </a:prstGeom>
        </p:spPr>
      </p:pic>
    </p:spTree>
    <p:extLst>
      <p:ext uri="{BB962C8B-B14F-4D97-AF65-F5344CB8AC3E}">
        <p14:creationId xmlns:p14="http://schemas.microsoft.com/office/powerpoint/2010/main" val="237383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heme 52">
  <a:themeElements>
    <a:clrScheme name="Custom 8">
      <a:dk1>
        <a:srgbClr val="000000"/>
      </a:dk1>
      <a:lt1>
        <a:srgbClr val="FFFFFF"/>
      </a:lt1>
      <a:dk2>
        <a:srgbClr val="323232"/>
      </a:dk2>
      <a:lt2>
        <a:srgbClr val="FFFFFF"/>
      </a:lt2>
      <a:accent1>
        <a:srgbClr val="C30036"/>
      </a:accent1>
      <a:accent2>
        <a:srgbClr val="A5093A"/>
      </a:accent2>
      <a:accent3>
        <a:srgbClr val="93093A"/>
      </a:accent3>
      <a:accent4>
        <a:srgbClr val="7F093A"/>
      </a:accent4>
      <a:accent5>
        <a:srgbClr val="257891"/>
      </a:accent5>
      <a:accent6>
        <a:srgbClr val="005E72"/>
      </a:accent6>
      <a:hlink>
        <a:srgbClr val="FFFFFF"/>
      </a:hlink>
      <a:folHlink>
        <a:srgbClr val="FFFF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52" id="{840FA394-5C77-4E40-86A1-B26E91BE7162}" vid="{97CCEF26-B191-4041-BB58-3C773206FB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139db36b-bcfe-407d-a9f1-425adcc3fbda">QHNC36X7CMPW-789656832-631</_dlc_DocId>
    <_dlc_DocIdUrl xmlns="139db36b-bcfe-407d-a9f1-425adcc3fbda">
      <Url>https://bsasoftware1.sharepoint.com/sites/UserGroups/_layouts/15/DocIdRedir.aspx?ID=QHNC36X7CMPW-789656832-631</Url>
      <Description>QHNC36X7CMPW-789656832-631</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1698B486542641BE81836359143D3D" ma:contentTypeVersion="5" ma:contentTypeDescription="Create a new document." ma:contentTypeScope="" ma:versionID="b6b36b296c95f4e44cdce8c0f3fa61ea">
  <xsd:schema xmlns:xsd="http://www.w3.org/2001/XMLSchema" xmlns:xs="http://www.w3.org/2001/XMLSchema" xmlns:p="http://schemas.microsoft.com/office/2006/metadata/properties" xmlns:ns2="139db36b-bcfe-407d-a9f1-425adcc3fbda" xmlns:ns3="235a5354-75b4-4b6f-97d5-52b70233103e" targetNamespace="http://schemas.microsoft.com/office/2006/metadata/properties" ma:root="true" ma:fieldsID="f1d6a7dce2cabcb79f8415627bb07562" ns2:_="" ns3:_="">
    <xsd:import namespace="139db36b-bcfe-407d-a9f1-425adcc3fbda"/>
    <xsd:import namespace="235a5354-75b4-4b6f-97d5-52b70233103e"/>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2:SharedWithUsers" minOccurs="0"/>
                <xsd:element ref="ns2:SharedWithDetail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db36b-bcfe-407d-a9f1-425adcc3fbd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5a5354-75b4-4b6f-97d5-52b70233103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962FE3F-19E6-4106-8645-79AC8E783AEC}">
  <ds:schemaRefs>
    <ds:schemaRef ds:uri="http://schemas.microsoft.com/sharepoint/v3/contenttype/forms"/>
  </ds:schemaRefs>
</ds:datastoreItem>
</file>

<file path=customXml/itemProps2.xml><?xml version="1.0" encoding="utf-8"?>
<ds:datastoreItem xmlns:ds="http://schemas.openxmlformats.org/officeDocument/2006/customXml" ds:itemID="{EA2456AC-8A13-4304-A7EE-6C266956BC0D}">
  <ds:schemaRef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235a5354-75b4-4b6f-97d5-52b70233103e"/>
    <ds:schemaRef ds:uri="139db36b-bcfe-407d-a9f1-425adcc3fbda"/>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AAADA25C-6329-4A83-92F9-8E1122AA42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9db36b-bcfe-407d-a9f1-425adcc3fbda"/>
    <ds:schemaRef ds:uri="235a5354-75b4-4b6f-97d5-52b7023310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737E76A-EAB3-4450-9040-A6085C84B46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Theme 52</Template>
  <TotalTime>9158</TotalTime>
  <Words>1237</Words>
  <Application>Microsoft Office PowerPoint</Application>
  <PresentationFormat>Widescreen</PresentationFormat>
  <Paragraphs>116</Paragraphs>
  <Slides>21</Slides>
  <Notes>4</Notes>
  <HiddenSlides>2</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Open Sans</vt:lpstr>
      <vt:lpstr>Open Sans bold</vt:lpstr>
      <vt:lpstr>Open Sans ExtraBold</vt:lpstr>
      <vt:lpstr>Open Sans Semibold</vt:lpstr>
      <vt:lpstr>system-ui</vt:lpstr>
      <vt:lpstr>Theme 52</vt:lpstr>
      <vt:lpstr>PowerPoint Presentation</vt:lpstr>
      <vt:lpstr>PowerPoint Presentation</vt:lpstr>
      <vt:lpstr>PowerPoint Presentation</vt:lpstr>
      <vt:lpstr>Headline Placeholder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HAKIM</dc:creator>
  <cp:lastModifiedBy>Chloe Puetz</cp:lastModifiedBy>
  <cp:revision>2383</cp:revision>
  <dcterms:created xsi:type="dcterms:W3CDTF">2020-10-18T07:02:03Z</dcterms:created>
  <dcterms:modified xsi:type="dcterms:W3CDTF">2023-10-17T18:46:55Z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0x010100921698B486542641BE81836359143D3D</vt:lpwstr>
  </property>
  <property fmtid="{D5CDD505-2E9C-101B-9397-08002B2CF9AE}" pid="3" name="_dlc_DocIdItemGuid">
    <vt:lpwstr>5c83f146-dffe-40e4-90c9-81b145c6d254</vt:lpwstr>
  </property>
</Properties>
</file>