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5"/>
  </p:sldMasterIdLst>
  <p:notesMasterIdLst>
    <p:notesMasterId r:id="rId22"/>
  </p:notesMasterIdLst>
  <p:sldIdLst>
    <p:sldId id="262" r:id="rId6"/>
    <p:sldId id="388" r:id="rId7"/>
    <p:sldId id="283" r:id="rId8"/>
    <p:sldId id="400" r:id="rId9"/>
    <p:sldId id="401" r:id="rId10"/>
    <p:sldId id="402" r:id="rId11"/>
    <p:sldId id="406" r:id="rId12"/>
    <p:sldId id="407" r:id="rId13"/>
    <p:sldId id="408" r:id="rId14"/>
    <p:sldId id="412" r:id="rId15"/>
    <p:sldId id="413" r:id="rId16"/>
    <p:sldId id="416" r:id="rId17"/>
    <p:sldId id="414" r:id="rId18"/>
    <p:sldId id="426" r:id="rId19"/>
    <p:sldId id="427" r:id="rId20"/>
    <p:sldId id="34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KIM" initials="H" lastIdx="1" clrIdx="0">
    <p:extLst>
      <p:ext uri="{19B8F6BF-5375-455C-9EA6-DF929625EA0E}">
        <p15:presenceInfo xmlns:p15="http://schemas.microsoft.com/office/powerpoint/2012/main" userId="HAK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AD"/>
    <a:srgbClr val="028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Puetz" userId="4fe708e0-383e-40fe-8319-77622a02b330" providerId="ADAL" clId="{4C8840B0-A8BC-42F0-B5E8-FEFE99910BD1}"/>
    <pc:docChg chg="modSld">
      <pc:chgData name="Chloe Puetz" userId="4fe708e0-383e-40fe-8319-77622a02b330" providerId="ADAL" clId="{4C8840B0-A8BC-42F0-B5E8-FEFE99910BD1}" dt="2023-08-23T15:14:34.051" v="2"/>
      <pc:docMkLst>
        <pc:docMk/>
      </pc:docMkLst>
      <pc:sldChg chg="modAnim">
        <pc:chgData name="Chloe Puetz" userId="4fe708e0-383e-40fe-8319-77622a02b330" providerId="ADAL" clId="{4C8840B0-A8BC-42F0-B5E8-FEFE99910BD1}" dt="2023-08-23T15:14:34.051" v="2"/>
        <pc:sldMkLst>
          <pc:docMk/>
          <pc:sldMk cId="2520224333" sldId="400"/>
        </pc:sldMkLst>
      </pc:sldChg>
    </pc:docChg>
  </pc:docChgLst>
  <pc:docChgLst>
    <pc:chgData name="Andrew Klein" userId="f769ba9f-3a7a-4b5d-8c25-872bbee86db0" providerId="ADAL" clId="{80593C0D-FCBD-480C-A7F2-BDCF85670BF5}"/>
    <pc:docChg chg="addSld delSld modSld sldOrd">
      <pc:chgData name="Andrew Klein" userId="f769ba9f-3a7a-4b5d-8c25-872bbee86db0" providerId="ADAL" clId="{80593C0D-FCBD-480C-A7F2-BDCF85670BF5}" dt="2023-08-23T18:49:49.847" v="115"/>
      <pc:docMkLst>
        <pc:docMk/>
      </pc:docMkLst>
      <pc:sldChg chg="del">
        <pc:chgData name="Andrew Klein" userId="f769ba9f-3a7a-4b5d-8c25-872bbee86db0" providerId="ADAL" clId="{80593C0D-FCBD-480C-A7F2-BDCF85670BF5}" dt="2023-08-22T21:15:26.406" v="68" actId="47"/>
        <pc:sldMkLst>
          <pc:docMk/>
          <pc:sldMk cId="549989541" sldId="263"/>
        </pc:sldMkLst>
      </pc:sldChg>
      <pc:sldChg chg="del">
        <pc:chgData name="Andrew Klein" userId="f769ba9f-3a7a-4b5d-8c25-872bbee86db0" providerId="ADAL" clId="{80593C0D-FCBD-480C-A7F2-BDCF85670BF5}" dt="2023-08-22T21:15:27.393" v="69" actId="47"/>
        <pc:sldMkLst>
          <pc:docMk/>
          <pc:sldMk cId="2466234379" sldId="272"/>
        </pc:sldMkLst>
      </pc:sldChg>
      <pc:sldChg chg="del">
        <pc:chgData name="Andrew Klein" userId="f769ba9f-3a7a-4b5d-8c25-872bbee86db0" providerId="ADAL" clId="{80593C0D-FCBD-480C-A7F2-BDCF85670BF5}" dt="2023-08-22T21:16:44.379" v="74" actId="47"/>
        <pc:sldMkLst>
          <pc:docMk/>
          <pc:sldMk cId="1207445003" sldId="387"/>
        </pc:sldMkLst>
      </pc:sldChg>
      <pc:sldChg chg="modSp mod">
        <pc:chgData name="Andrew Klein" userId="f769ba9f-3a7a-4b5d-8c25-872bbee86db0" providerId="ADAL" clId="{80593C0D-FCBD-480C-A7F2-BDCF85670BF5}" dt="2023-08-23T18:49:44.160" v="114"/>
        <pc:sldMkLst>
          <pc:docMk/>
          <pc:sldMk cId="4001193703" sldId="388"/>
        </pc:sldMkLst>
        <pc:spChg chg="mod">
          <ac:chgData name="Andrew Klein" userId="f769ba9f-3a7a-4b5d-8c25-872bbee86db0" providerId="ADAL" clId="{80593C0D-FCBD-480C-A7F2-BDCF85670BF5}" dt="2023-08-22T21:12:48.404" v="16" actId="20577"/>
          <ac:spMkLst>
            <pc:docMk/>
            <pc:sldMk cId="4001193703" sldId="388"/>
            <ac:spMk id="9" creationId="{312E9B8C-7FA4-4F28-BA14-1D49763B3F03}"/>
          </ac:spMkLst>
        </pc:spChg>
        <pc:spChg chg="mod">
          <ac:chgData name="Andrew Klein" userId="f769ba9f-3a7a-4b5d-8c25-872bbee86db0" providerId="ADAL" clId="{80593C0D-FCBD-480C-A7F2-BDCF85670BF5}" dt="2023-08-22T21:12:55.135" v="33" actId="20577"/>
          <ac:spMkLst>
            <pc:docMk/>
            <pc:sldMk cId="4001193703" sldId="388"/>
            <ac:spMk id="10" creationId="{1C8FB4AD-CD93-44A7-8773-EC896C5A0C61}"/>
          </ac:spMkLst>
        </pc:spChg>
        <pc:spChg chg="mod">
          <ac:chgData name="Andrew Klein" userId="f769ba9f-3a7a-4b5d-8c25-872bbee86db0" providerId="ADAL" clId="{80593C0D-FCBD-480C-A7F2-BDCF85670BF5}" dt="2023-08-22T21:13:04.546" v="65" actId="20577"/>
          <ac:spMkLst>
            <pc:docMk/>
            <pc:sldMk cId="4001193703" sldId="388"/>
            <ac:spMk id="11" creationId="{E1F38370-4BBD-914E-9A29-B6EA09A1B03B}"/>
          </ac:spMkLst>
        </pc:spChg>
        <pc:spChg chg="mod">
          <ac:chgData name="Andrew Klein" userId="f769ba9f-3a7a-4b5d-8c25-872bbee86db0" providerId="ADAL" clId="{80593C0D-FCBD-480C-A7F2-BDCF85670BF5}" dt="2023-08-22T21:15:23.054" v="67" actId="255"/>
          <ac:spMkLst>
            <pc:docMk/>
            <pc:sldMk cId="4001193703" sldId="388"/>
            <ac:spMk id="24" creationId="{50550BDE-9BAA-4E4E-8C96-6A81B0B49B66}"/>
          </ac:spMkLst>
        </pc:spChg>
        <pc:picChg chg="mod">
          <ac:chgData name="Andrew Klein" userId="f769ba9f-3a7a-4b5d-8c25-872bbee86db0" providerId="ADAL" clId="{80593C0D-FCBD-480C-A7F2-BDCF85670BF5}" dt="2023-08-22T21:12:45.431" v="4" actId="14100"/>
          <ac:picMkLst>
            <pc:docMk/>
            <pc:sldMk cId="4001193703" sldId="388"/>
            <ac:picMk id="7" creationId="{EEA93A27-7E97-B607-4CA7-F1DB710A3813}"/>
          </ac:picMkLst>
        </pc:picChg>
        <pc:picChg chg="mod">
          <ac:chgData name="Andrew Klein" userId="f769ba9f-3a7a-4b5d-8c25-872bbee86db0" providerId="ADAL" clId="{80593C0D-FCBD-480C-A7F2-BDCF85670BF5}" dt="2023-08-23T18:49:44.160" v="114"/>
          <ac:picMkLst>
            <pc:docMk/>
            <pc:sldMk cId="4001193703" sldId="388"/>
            <ac:picMk id="1030" creationId="{60D61EFB-D52C-2330-6474-B4F3A7EDE191}"/>
          </ac:picMkLst>
        </pc:picChg>
      </pc:sldChg>
      <pc:sldChg chg="addSp modSp add mod ord">
        <pc:chgData name="Andrew Klein" userId="f769ba9f-3a7a-4b5d-8c25-872bbee86db0" providerId="ADAL" clId="{80593C0D-FCBD-480C-A7F2-BDCF85670BF5}" dt="2023-08-23T18:49:49.847" v="115"/>
        <pc:sldMkLst>
          <pc:docMk/>
          <pc:sldMk cId="246397019" sldId="427"/>
        </pc:sldMkLst>
        <pc:spChg chg="mod">
          <ac:chgData name="Andrew Klein" userId="f769ba9f-3a7a-4b5d-8c25-872bbee86db0" providerId="ADAL" clId="{80593C0D-FCBD-480C-A7F2-BDCF85670BF5}" dt="2023-08-22T21:17:07.162" v="110" actId="1036"/>
          <ac:spMkLst>
            <pc:docMk/>
            <pc:sldMk cId="246397019" sldId="427"/>
            <ac:spMk id="2" creationId="{D4057AF4-47AC-877A-D702-E49321D2FDAC}"/>
          </ac:spMkLst>
        </pc:spChg>
        <pc:spChg chg="add mod">
          <ac:chgData name="Andrew Klein" userId="f769ba9f-3a7a-4b5d-8c25-872bbee86db0" providerId="ADAL" clId="{80593C0D-FCBD-480C-A7F2-BDCF85670BF5}" dt="2023-08-22T21:16:42.636" v="73"/>
          <ac:spMkLst>
            <pc:docMk/>
            <pc:sldMk cId="246397019" sldId="427"/>
            <ac:spMk id="3" creationId="{03BC985C-C44E-F7E3-90EA-84EB1B21E651}"/>
          </ac:spMkLst>
        </pc:spChg>
        <pc:spChg chg="mod">
          <ac:chgData name="Andrew Klein" userId="f769ba9f-3a7a-4b5d-8c25-872bbee86db0" providerId="ADAL" clId="{80593C0D-FCBD-480C-A7F2-BDCF85670BF5}" dt="2023-08-22T21:17:07.162" v="110" actId="1036"/>
          <ac:spMkLst>
            <pc:docMk/>
            <pc:sldMk cId="246397019" sldId="427"/>
            <ac:spMk id="5" creationId="{26D65A84-DF62-4037-57A6-215F99572800}"/>
          </ac:spMkLst>
        </pc:spChg>
        <pc:spChg chg="mod">
          <ac:chgData name="Andrew Klein" userId="f769ba9f-3a7a-4b5d-8c25-872bbee86db0" providerId="ADAL" clId="{80593C0D-FCBD-480C-A7F2-BDCF85670BF5}" dt="2023-08-22T21:17:07.162" v="110" actId="1036"/>
          <ac:spMkLst>
            <pc:docMk/>
            <pc:sldMk cId="246397019" sldId="427"/>
            <ac:spMk id="9" creationId="{312E9B8C-7FA4-4F28-BA14-1D49763B3F03}"/>
          </ac:spMkLst>
        </pc:spChg>
        <pc:spChg chg="mod">
          <ac:chgData name="Andrew Klein" userId="f769ba9f-3a7a-4b5d-8c25-872bbee86db0" providerId="ADAL" clId="{80593C0D-FCBD-480C-A7F2-BDCF85670BF5}" dt="2023-08-22T21:17:07.162" v="110" actId="1036"/>
          <ac:spMkLst>
            <pc:docMk/>
            <pc:sldMk cId="246397019" sldId="427"/>
            <ac:spMk id="10" creationId="{1C8FB4AD-CD93-44A7-8773-EC896C5A0C61}"/>
          </ac:spMkLst>
        </pc:spChg>
        <pc:spChg chg="mod">
          <ac:chgData name="Andrew Klein" userId="f769ba9f-3a7a-4b5d-8c25-872bbee86db0" providerId="ADAL" clId="{80593C0D-FCBD-480C-A7F2-BDCF85670BF5}" dt="2023-08-22T21:17:07.162" v="110" actId="1036"/>
          <ac:spMkLst>
            <pc:docMk/>
            <pc:sldMk cId="246397019" sldId="427"/>
            <ac:spMk id="22" creationId="{E72741BC-7B6A-407A-B436-461427FFC661}"/>
          </ac:spMkLst>
        </pc:spChg>
        <pc:spChg chg="mod">
          <ac:chgData name="Andrew Klein" userId="f769ba9f-3a7a-4b5d-8c25-872bbee86db0" providerId="ADAL" clId="{80593C0D-FCBD-480C-A7F2-BDCF85670BF5}" dt="2023-08-22T21:17:07.162" v="110" actId="1036"/>
          <ac:spMkLst>
            <pc:docMk/>
            <pc:sldMk cId="246397019" sldId="427"/>
            <ac:spMk id="23" creationId="{95AE6FC7-0B66-4EB3-BFC5-3AA34D77F169}"/>
          </ac:spMkLst>
        </pc:spChg>
        <pc:picChg chg="mod">
          <ac:chgData name="Andrew Klein" userId="f769ba9f-3a7a-4b5d-8c25-872bbee86db0" providerId="ADAL" clId="{80593C0D-FCBD-480C-A7F2-BDCF85670BF5}" dt="2023-08-22T21:17:12.239" v="113" actId="1036"/>
          <ac:picMkLst>
            <pc:docMk/>
            <pc:sldMk cId="246397019" sldId="427"/>
            <ac:picMk id="7" creationId="{EEA93A27-7E97-B607-4CA7-F1DB710A3813}"/>
          </ac:picMkLst>
        </pc:picChg>
        <pc:picChg chg="mod">
          <ac:chgData name="Andrew Klein" userId="f769ba9f-3a7a-4b5d-8c25-872bbee86db0" providerId="ADAL" clId="{80593C0D-FCBD-480C-A7F2-BDCF85670BF5}" dt="2023-08-23T18:49:49.847" v="115"/>
          <ac:picMkLst>
            <pc:docMk/>
            <pc:sldMk cId="246397019" sldId="427"/>
            <ac:picMk id="1030" creationId="{60D61EFB-D52C-2330-6474-B4F3A7EDE191}"/>
          </ac:picMkLst>
        </pc:picChg>
      </pc:sldChg>
      <pc:sldMasterChg chg="delSldLayout">
        <pc:chgData name="Andrew Klein" userId="f769ba9f-3a7a-4b5d-8c25-872bbee86db0" providerId="ADAL" clId="{80593C0D-FCBD-480C-A7F2-BDCF85670BF5}" dt="2023-08-22T21:15:26.406" v="68" actId="47"/>
        <pc:sldMasterMkLst>
          <pc:docMk/>
          <pc:sldMasterMk cId="1331690520" sldId="2147483687"/>
        </pc:sldMasterMkLst>
        <pc:sldLayoutChg chg="del">
          <pc:chgData name="Andrew Klein" userId="f769ba9f-3a7a-4b5d-8c25-872bbee86db0" providerId="ADAL" clId="{80593C0D-FCBD-480C-A7F2-BDCF85670BF5}" dt="2023-08-22T21:15:26.406" v="68" actId="47"/>
          <pc:sldLayoutMkLst>
            <pc:docMk/>
            <pc:sldMasterMk cId="1331690520" sldId="2147483687"/>
            <pc:sldLayoutMk cId="3400208415" sldId="2147483702"/>
          </pc:sldLayoutMkLst>
        </pc:sldLayoutChg>
      </pc:sldMasterChg>
    </pc:docChg>
  </pc:docChgLst>
  <pc:docChgLst>
    <pc:chgData name="Andrew Klein" userId="f769ba9f-3a7a-4b5d-8c25-872bbee86db0" providerId="ADAL" clId="{A693547D-5291-4C41-8FD9-0E0607BBA3FC}"/>
    <pc:docChg chg="delSld modSld">
      <pc:chgData name="Andrew Klein" userId="f769ba9f-3a7a-4b5d-8c25-872bbee86db0" providerId="ADAL" clId="{A693547D-5291-4C41-8FD9-0E0607BBA3FC}" dt="2023-10-05T20:51:37.849" v="25" actId="47"/>
      <pc:docMkLst>
        <pc:docMk/>
      </pc:docMkLst>
      <pc:sldChg chg="modSp mod">
        <pc:chgData name="Andrew Klein" userId="f769ba9f-3a7a-4b5d-8c25-872bbee86db0" providerId="ADAL" clId="{A693547D-5291-4C41-8FD9-0E0607BBA3FC}" dt="2023-10-05T20:46:53.013" v="2" actId="20577"/>
        <pc:sldMkLst>
          <pc:docMk/>
          <pc:sldMk cId="2312948858" sldId="262"/>
        </pc:sldMkLst>
        <pc:spChg chg="mod">
          <ac:chgData name="Andrew Klein" userId="f769ba9f-3a7a-4b5d-8c25-872bbee86db0" providerId="ADAL" clId="{A693547D-5291-4C41-8FD9-0E0607BBA3FC}" dt="2023-10-05T20:46:53.013" v="2" actId="20577"/>
          <ac:spMkLst>
            <pc:docMk/>
            <pc:sldMk cId="2312948858" sldId="262"/>
            <ac:spMk id="28" creationId="{158BD776-9985-8024-33A1-9FBEE3959AA8}"/>
          </ac:spMkLst>
        </pc:spChg>
      </pc:sldChg>
      <pc:sldChg chg="modSp modAnim">
        <pc:chgData name="Andrew Klein" userId="f769ba9f-3a7a-4b5d-8c25-872bbee86db0" providerId="ADAL" clId="{A693547D-5291-4C41-8FD9-0E0607BBA3FC}" dt="2023-10-05T20:49:27.049" v="22" actId="20577"/>
        <pc:sldMkLst>
          <pc:docMk/>
          <pc:sldMk cId="2421703202" sldId="283"/>
        </pc:sldMkLst>
        <pc:spChg chg="mod">
          <ac:chgData name="Andrew Klein" userId="f769ba9f-3a7a-4b5d-8c25-872bbee86db0" providerId="ADAL" clId="{A693547D-5291-4C41-8FD9-0E0607BBA3FC}" dt="2023-10-05T20:49:27.049" v="22" actId="20577"/>
          <ac:spMkLst>
            <pc:docMk/>
            <pc:sldMk cId="2421703202" sldId="283"/>
            <ac:spMk id="6" creationId="{8C1350C2-7C5F-752B-0357-202E4F33B903}"/>
          </ac:spMkLst>
        </pc:spChg>
      </pc:sldChg>
      <pc:sldChg chg="del">
        <pc:chgData name="Andrew Klein" userId="f769ba9f-3a7a-4b5d-8c25-872bbee86db0" providerId="ADAL" clId="{A693547D-5291-4C41-8FD9-0E0607BBA3FC}" dt="2023-10-05T20:51:18.608" v="23" actId="47"/>
        <pc:sldMkLst>
          <pc:docMk/>
          <pc:sldMk cId="569519385" sldId="403"/>
        </pc:sldMkLst>
      </pc:sldChg>
      <pc:sldChg chg="del">
        <pc:chgData name="Andrew Klein" userId="f769ba9f-3a7a-4b5d-8c25-872bbee86db0" providerId="ADAL" clId="{A693547D-5291-4C41-8FD9-0E0607BBA3FC}" dt="2023-10-05T20:51:18.608" v="23" actId="47"/>
        <pc:sldMkLst>
          <pc:docMk/>
          <pc:sldMk cId="1613452272" sldId="404"/>
        </pc:sldMkLst>
      </pc:sldChg>
      <pc:sldChg chg="del">
        <pc:chgData name="Andrew Klein" userId="f769ba9f-3a7a-4b5d-8c25-872bbee86db0" providerId="ADAL" clId="{A693547D-5291-4C41-8FD9-0E0607BBA3FC}" dt="2023-10-05T20:51:18.608" v="23" actId="47"/>
        <pc:sldMkLst>
          <pc:docMk/>
          <pc:sldMk cId="1112245010" sldId="405"/>
        </pc:sldMkLst>
      </pc:sldChg>
      <pc:sldChg chg="del">
        <pc:chgData name="Andrew Klein" userId="f769ba9f-3a7a-4b5d-8c25-872bbee86db0" providerId="ADAL" clId="{A693547D-5291-4C41-8FD9-0E0607BBA3FC}" dt="2023-10-05T20:51:28.860" v="24" actId="47"/>
        <pc:sldMkLst>
          <pc:docMk/>
          <pc:sldMk cId="488016845" sldId="409"/>
        </pc:sldMkLst>
      </pc:sldChg>
      <pc:sldChg chg="del">
        <pc:chgData name="Andrew Klein" userId="f769ba9f-3a7a-4b5d-8c25-872bbee86db0" providerId="ADAL" clId="{A693547D-5291-4C41-8FD9-0E0607BBA3FC}" dt="2023-10-05T20:51:28.860" v="24" actId="47"/>
        <pc:sldMkLst>
          <pc:docMk/>
          <pc:sldMk cId="2663375303" sldId="410"/>
        </pc:sldMkLst>
      </pc:sldChg>
      <pc:sldChg chg="del">
        <pc:chgData name="Andrew Klein" userId="f769ba9f-3a7a-4b5d-8c25-872bbee86db0" providerId="ADAL" clId="{A693547D-5291-4C41-8FD9-0E0607BBA3FC}" dt="2023-10-05T20:51:28.860" v="24" actId="47"/>
        <pc:sldMkLst>
          <pc:docMk/>
          <pc:sldMk cId="3700057573" sldId="411"/>
        </pc:sldMkLst>
      </pc:sldChg>
      <pc:sldChg chg="del">
        <pc:chgData name="Andrew Klein" userId="f769ba9f-3a7a-4b5d-8c25-872bbee86db0" providerId="ADAL" clId="{A693547D-5291-4C41-8FD9-0E0607BBA3FC}" dt="2023-10-05T20:51:37.849" v="25" actId="47"/>
        <pc:sldMkLst>
          <pc:docMk/>
          <pc:sldMk cId="3895365876" sldId="417"/>
        </pc:sldMkLst>
      </pc:sldChg>
      <pc:sldChg chg="del">
        <pc:chgData name="Andrew Klein" userId="f769ba9f-3a7a-4b5d-8c25-872bbee86db0" providerId="ADAL" clId="{A693547D-5291-4C41-8FD9-0E0607BBA3FC}" dt="2023-10-05T20:51:37.849" v="25" actId="47"/>
        <pc:sldMkLst>
          <pc:docMk/>
          <pc:sldMk cId="520825237" sldId="418"/>
        </pc:sldMkLst>
      </pc:sldChg>
      <pc:sldChg chg="del">
        <pc:chgData name="Andrew Klein" userId="f769ba9f-3a7a-4b5d-8c25-872bbee86db0" providerId="ADAL" clId="{A693547D-5291-4C41-8FD9-0E0607BBA3FC}" dt="2023-10-05T20:51:37.849" v="25" actId="47"/>
        <pc:sldMkLst>
          <pc:docMk/>
          <pc:sldMk cId="3907473887" sldId="419"/>
        </pc:sldMkLst>
      </pc:sldChg>
      <pc:sldChg chg="del">
        <pc:chgData name="Andrew Klein" userId="f769ba9f-3a7a-4b5d-8c25-872bbee86db0" providerId="ADAL" clId="{A693547D-5291-4C41-8FD9-0E0607BBA3FC}" dt="2023-10-05T20:51:37.849" v="25" actId="47"/>
        <pc:sldMkLst>
          <pc:docMk/>
          <pc:sldMk cId="1672763801" sldId="420"/>
        </pc:sldMkLst>
      </pc:sldChg>
      <pc:sldChg chg="del">
        <pc:chgData name="Andrew Klein" userId="f769ba9f-3a7a-4b5d-8c25-872bbee86db0" providerId="ADAL" clId="{A693547D-5291-4C41-8FD9-0E0607BBA3FC}" dt="2023-10-05T20:51:37.849" v="25" actId="47"/>
        <pc:sldMkLst>
          <pc:docMk/>
          <pc:sldMk cId="2459024824" sldId="421"/>
        </pc:sldMkLst>
      </pc:sldChg>
      <pc:sldChg chg="del">
        <pc:chgData name="Andrew Klein" userId="f769ba9f-3a7a-4b5d-8c25-872bbee86db0" providerId="ADAL" clId="{A693547D-5291-4C41-8FD9-0E0607BBA3FC}" dt="2023-10-05T20:51:37.849" v="25" actId="47"/>
        <pc:sldMkLst>
          <pc:docMk/>
          <pc:sldMk cId="3256555842" sldId="422"/>
        </pc:sldMkLst>
      </pc:sldChg>
      <pc:sldChg chg="del">
        <pc:chgData name="Andrew Klein" userId="f769ba9f-3a7a-4b5d-8c25-872bbee86db0" providerId="ADAL" clId="{A693547D-5291-4C41-8FD9-0E0607BBA3FC}" dt="2023-10-05T20:51:37.849" v="25" actId="47"/>
        <pc:sldMkLst>
          <pc:docMk/>
          <pc:sldMk cId="702367363" sldId="423"/>
        </pc:sldMkLst>
      </pc:sldChg>
      <pc:sldChg chg="del">
        <pc:chgData name="Andrew Klein" userId="f769ba9f-3a7a-4b5d-8c25-872bbee86db0" providerId="ADAL" clId="{A693547D-5291-4C41-8FD9-0E0607BBA3FC}" dt="2023-10-05T20:51:37.849" v="25" actId="47"/>
        <pc:sldMkLst>
          <pc:docMk/>
          <pc:sldMk cId="4120611940" sldId="424"/>
        </pc:sldMkLst>
      </pc:sldChg>
      <pc:sldChg chg="del">
        <pc:chgData name="Andrew Klein" userId="f769ba9f-3a7a-4b5d-8c25-872bbee86db0" providerId="ADAL" clId="{A693547D-5291-4C41-8FD9-0E0607BBA3FC}" dt="2023-10-05T20:51:37.849" v="25" actId="47"/>
        <pc:sldMkLst>
          <pc:docMk/>
          <pc:sldMk cId="3949660316" sldId="425"/>
        </pc:sldMkLst>
      </pc:sldChg>
    </pc:docChg>
  </pc:docChgLst>
  <pc:docChgLst>
    <pc:chgData name="Chloe Puetz" userId="4fe708e0-383e-40fe-8319-77622a02b330" providerId="ADAL" clId="{F19C7D59-B2DE-410D-8622-82CA55D475B5}"/>
    <pc:docChg chg="undo custSel addSld delSld modSld">
      <pc:chgData name="Chloe Puetz" userId="4fe708e0-383e-40fe-8319-77622a02b330" providerId="ADAL" clId="{F19C7D59-B2DE-410D-8622-82CA55D475B5}" dt="2023-07-19T15:14:11.676" v="2164" actId="1076"/>
      <pc:docMkLst>
        <pc:docMk/>
      </pc:docMkLst>
      <pc:sldChg chg="modSp mod">
        <pc:chgData name="Chloe Puetz" userId="4fe708e0-383e-40fe-8319-77622a02b330" providerId="ADAL" clId="{F19C7D59-B2DE-410D-8622-82CA55D475B5}" dt="2023-07-18T17:55:54.070" v="14" actId="20577"/>
        <pc:sldMkLst>
          <pc:docMk/>
          <pc:sldMk cId="2312948858" sldId="262"/>
        </pc:sldMkLst>
        <pc:spChg chg="mod">
          <ac:chgData name="Chloe Puetz" userId="4fe708e0-383e-40fe-8319-77622a02b330" providerId="ADAL" clId="{F19C7D59-B2DE-410D-8622-82CA55D475B5}" dt="2023-07-18T17:55:54.070" v="14" actId="20577"/>
          <ac:spMkLst>
            <pc:docMk/>
            <pc:sldMk cId="2312948858" sldId="262"/>
            <ac:spMk id="28" creationId="{158BD776-9985-8024-33A1-9FBEE3959AA8}"/>
          </ac:spMkLst>
        </pc:spChg>
      </pc:sldChg>
      <pc:sldChg chg="modSp mod modAnim">
        <pc:chgData name="Chloe Puetz" userId="4fe708e0-383e-40fe-8319-77622a02b330" providerId="ADAL" clId="{F19C7D59-B2DE-410D-8622-82CA55D475B5}" dt="2023-07-18T17:56:23.830" v="18" actId="1076"/>
        <pc:sldMkLst>
          <pc:docMk/>
          <pc:sldMk cId="2421703202" sldId="283"/>
        </pc:sldMkLst>
        <pc:spChg chg="mod">
          <ac:chgData name="Chloe Puetz" userId="4fe708e0-383e-40fe-8319-77622a02b330" providerId="ADAL" clId="{F19C7D59-B2DE-410D-8622-82CA55D475B5}" dt="2023-07-18T17:56:23.830" v="18" actId="1076"/>
          <ac:spMkLst>
            <pc:docMk/>
            <pc:sldMk cId="2421703202" sldId="283"/>
            <ac:spMk id="6" creationId="{8C1350C2-7C5F-752B-0357-202E4F33B903}"/>
          </ac:spMkLst>
        </pc:spChg>
      </pc:sldChg>
      <pc:sldChg chg="addSp modSp mod modAnim">
        <pc:chgData name="Chloe Puetz" userId="4fe708e0-383e-40fe-8319-77622a02b330" providerId="ADAL" clId="{F19C7D59-B2DE-410D-8622-82CA55D475B5}" dt="2023-07-19T13:35:15.928" v="783" actId="1076"/>
        <pc:sldMkLst>
          <pc:docMk/>
          <pc:sldMk cId="2520224333" sldId="400"/>
        </pc:sldMkLst>
        <pc:spChg chg="mod">
          <ac:chgData name="Chloe Puetz" userId="4fe708e0-383e-40fe-8319-77622a02b330" providerId="ADAL" clId="{F19C7D59-B2DE-410D-8622-82CA55D475B5}" dt="2023-07-19T13:35:15.928" v="783" actId="1076"/>
          <ac:spMkLst>
            <pc:docMk/>
            <pc:sldMk cId="2520224333" sldId="400"/>
            <ac:spMk id="6" creationId="{8C1350C2-7C5F-752B-0357-202E4F33B903}"/>
          </ac:spMkLst>
        </pc:spChg>
        <pc:spChg chg="mod">
          <ac:chgData name="Chloe Puetz" userId="4fe708e0-383e-40fe-8319-77622a02b330" providerId="ADAL" clId="{F19C7D59-B2DE-410D-8622-82CA55D475B5}" dt="2023-07-18T18:06:08.328" v="53" actId="20577"/>
          <ac:spMkLst>
            <pc:docMk/>
            <pc:sldMk cId="2520224333" sldId="400"/>
            <ac:spMk id="7" creationId="{F63D5994-0CD3-4B00-8969-877D6BEA4F30}"/>
          </ac:spMkLst>
        </pc:spChg>
        <pc:picChg chg="add mod">
          <ac:chgData name="Chloe Puetz" userId="4fe708e0-383e-40fe-8319-77622a02b330" providerId="ADAL" clId="{F19C7D59-B2DE-410D-8622-82CA55D475B5}" dt="2023-07-19T13:07:58.959" v="576" actId="1076"/>
          <ac:picMkLst>
            <pc:docMk/>
            <pc:sldMk cId="2520224333" sldId="400"/>
            <ac:picMk id="4" creationId="{BF1A2D84-5472-9A6C-8FA9-EFC295F7F450}"/>
          </ac:picMkLst>
        </pc:picChg>
        <pc:picChg chg="add mod">
          <ac:chgData name="Chloe Puetz" userId="4fe708e0-383e-40fe-8319-77622a02b330" providerId="ADAL" clId="{F19C7D59-B2DE-410D-8622-82CA55D475B5}" dt="2023-07-19T13:08:26.450" v="582" actId="1076"/>
          <ac:picMkLst>
            <pc:docMk/>
            <pc:sldMk cId="2520224333" sldId="400"/>
            <ac:picMk id="9" creationId="{3F0A8FA8-3CA5-5527-2F2F-E6B72B6C0C7E}"/>
          </ac:picMkLst>
        </pc:picChg>
      </pc:sldChg>
      <pc:sldChg chg="addSp modSp mod modAnim modNotesTx">
        <pc:chgData name="Chloe Puetz" userId="4fe708e0-383e-40fe-8319-77622a02b330" providerId="ADAL" clId="{F19C7D59-B2DE-410D-8622-82CA55D475B5}" dt="2023-07-19T13:35:09.477" v="782" actId="1076"/>
        <pc:sldMkLst>
          <pc:docMk/>
          <pc:sldMk cId="2373832947" sldId="401"/>
        </pc:sldMkLst>
        <pc:spChg chg="mod">
          <ac:chgData name="Chloe Puetz" userId="4fe708e0-383e-40fe-8319-77622a02b330" providerId="ADAL" clId="{F19C7D59-B2DE-410D-8622-82CA55D475B5}" dt="2023-07-19T13:35:09.477" v="782" actId="1076"/>
          <ac:spMkLst>
            <pc:docMk/>
            <pc:sldMk cId="2373832947" sldId="401"/>
            <ac:spMk id="6" creationId="{8C1350C2-7C5F-752B-0357-202E4F33B903}"/>
          </ac:spMkLst>
        </pc:spChg>
        <pc:spChg chg="mod">
          <ac:chgData name="Chloe Puetz" userId="4fe708e0-383e-40fe-8319-77622a02b330" providerId="ADAL" clId="{F19C7D59-B2DE-410D-8622-82CA55D475B5}" dt="2023-07-18T18:07:31.168" v="147" actId="1076"/>
          <ac:spMkLst>
            <pc:docMk/>
            <pc:sldMk cId="2373832947" sldId="401"/>
            <ac:spMk id="7" creationId="{F63D5994-0CD3-4B00-8969-877D6BEA4F30}"/>
          </ac:spMkLst>
        </pc:spChg>
        <pc:picChg chg="add mod">
          <ac:chgData name="Chloe Puetz" userId="4fe708e0-383e-40fe-8319-77622a02b330" providerId="ADAL" clId="{F19C7D59-B2DE-410D-8622-82CA55D475B5}" dt="2023-07-19T13:10:15.365" v="597" actId="1076"/>
          <ac:picMkLst>
            <pc:docMk/>
            <pc:sldMk cId="2373832947" sldId="401"/>
            <ac:picMk id="4" creationId="{472C8772-52CA-5831-07BF-27EFF0E58859}"/>
          </ac:picMkLst>
        </pc:picChg>
        <pc:picChg chg="add mod">
          <ac:chgData name="Chloe Puetz" userId="4fe708e0-383e-40fe-8319-77622a02b330" providerId="ADAL" clId="{F19C7D59-B2DE-410D-8622-82CA55D475B5}" dt="2023-07-19T13:10:17.829" v="598" actId="1076"/>
          <ac:picMkLst>
            <pc:docMk/>
            <pc:sldMk cId="2373832947" sldId="401"/>
            <ac:picMk id="9" creationId="{96E9614F-E9D6-A573-FC02-07A596FF40D9}"/>
          </ac:picMkLst>
        </pc:picChg>
        <pc:picChg chg="add mod">
          <ac:chgData name="Chloe Puetz" userId="4fe708e0-383e-40fe-8319-77622a02b330" providerId="ADAL" clId="{F19C7D59-B2DE-410D-8622-82CA55D475B5}" dt="2023-07-19T13:10:22.109" v="599" actId="1076"/>
          <ac:picMkLst>
            <pc:docMk/>
            <pc:sldMk cId="2373832947" sldId="401"/>
            <ac:picMk id="11" creationId="{F6D25147-CDBD-EA3A-D971-652951FE4B68}"/>
          </ac:picMkLst>
        </pc:picChg>
        <pc:picChg chg="add mod">
          <ac:chgData name="Chloe Puetz" userId="4fe708e0-383e-40fe-8319-77622a02b330" providerId="ADAL" clId="{F19C7D59-B2DE-410D-8622-82CA55D475B5}" dt="2023-07-19T13:10:36.636" v="603" actId="1076"/>
          <ac:picMkLst>
            <pc:docMk/>
            <pc:sldMk cId="2373832947" sldId="401"/>
            <ac:picMk id="13" creationId="{EA66BC8D-2F00-4D6A-C294-A9BF550A1136}"/>
          </ac:picMkLst>
        </pc:picChg>
      </pc:sldChg>
      <pc:sldChg chg="addSp modSp mod modAnim modNotesTx">
        <pc:chgData name="Chloe Puetz" userId="4fe708e0-383e-40fe-8319-77622a02b330" providerId="ADAL" clId="{F19C7D59-B2DE-410D-8622-82CA55D475B5}" dt="2023-07-19T13:34:57.731" v="781" actId="1076"/>
        <pc:sldMkLst>
          <pc:docMk/>
          <pc:sldMk cId="354743249" sldId="402"/>
        </pc:sldMkLst>
        <pc:spChg chg="mod">
          <ac:chgData name="Chloe Puetz" userId="4fe708e0-383e-40fe-8319-77622a02b330" providerId="ADAL" clId="{F19C7D59-B2DE-410D-8622-82CA55D475B5}" dt="2023-07-19T13:34:57.731" v="781" actId="1076"/>
          <ac:spMkLst>
            <pc:docMk/>
            <pc:sldMk cId="354743249" sldId="402"/>
            <ac:spMk id="6" creationId="{8C1350C2-7C5F-752B-0357-202E4F33B903}"/>
          </ac:spMkLst>
        </pc:spChg>
        <pc:spChg chg="mod">
          <ac:chgData name="Chloe Puetz" userId="4fe708e0-383e-40fe-8319-77622a02b330" providerId="ADAL" clId="{F19C7D59-B2DE-410D-8622-82CA55D475B5}" dt="2023-07-18T18:13:24.824" v="210" actId="1076"/>
          <ac:spMkLst>
            <pc:docMk/>
            <pc:sldMk cId="354743249" sldId="402"/>
            <ac:spMk id="7" creationId="{F63D5994-0CD3-4B00-8969-877D6BEA4F30}"/>
          </ac:spMkLst>
        </pc:spChg>
        <pc:picChg chg="add mod">
          <ac:chgData name="Chloe Puetz" userId="4fe708e0-383e-40fe-8319-77622a02b330" providerId="ADAL" clId="{F19C7D59-B2DE-410D-8622-82CA55D475B5}" dt="2023-07-19T13:18:00.509" v="641" actId="1076"/>
          <ac:picMkLst>
            <pc:docMk/>
            <pc:sldMk cId="354743249" sldId="402"/>
            <ac:picMk id="4" creationId="{DE88E16E-0619-73E4-0EAF-E98A460C7174}"/>
          </ac:picMkLst>
        </pc:picChg>
      </pc:sldChg>
      <pc:sldChg chg="addSp modSp mod modAnim modNotesTx">
        <pc:chgData name="Chloe Puetz" userId="4fe708e0-383e-40fe-8319-77622a02b330" providerId="ADAL" clId="{F19C7D59-B2DE-410D-8622-82CA55D475B5}" dt="2023-07-19T13:34:52.517" v="780" actId="1076"/>
        <pc:sldMkLst>
          <pc:docMk/>
          <pc:sldMk cId="569519385" sldId="403"/>
        </pc:sldMkLst>
        <pc:spChg chg="mod">
          <ac:chgData name="Chloe Puetz" userId="4fe708e0-383e-40fe-8319-77622a02b330" providerId="ADAL" clId="{F19C7D59-B2DE-410D-8622-82CA55D475B5}" dt="2023-07-19T13:34:52.517" v="780" actId="1076"/>
          <ac:spMkLst>
            <pc:docMk/>
            <pc:sldMk cId="569519385" sldId="403"/>
            <ac:spMk id="6" creationId="{8C1350C2-7C5F-752B-0357-202E4F33B903}"/>
          </ac:spMkLst>
        </pc:spChg>
        <pc:spChg chg="mod">
          <ac:chgData name="Chloe Puetz" userId="4fe708e0-383e-40fe-8319-77622a02b330" providerId="ADAL" clId="{F19C7D59-B2DE-410D-8622-82CA55D475B5}" dt="2023-07-18T18:14:42.374" v="231" actId="20577"/>
          <ac:spMkLst>
            <pc:docMk/>
            <pc:sldMk cId="569519385" sldId="403"/>
            <ac:spMk id="7" creationId="{F63D5994-0CD3-4B00-8969-877D6BEA4F30}"/>
          </ac:spMkLst>
        </pc:spChg>
        <pc:picChg chg="add mod">
          <ac:chgData name="Chloe Puetz" userId="4fe708e0-383e-40fe-8319-77622a02b330" providerId="ADAL" clId="{F19C7D59-B2DE-410D-8622-82CA55D475B5}" dt="2023-07-19T13:19:10.829" v="657" actId="1076"/>
          <ac:picMkLst>
            <pc:docMk/>
            <pc:sldMk cId="569519385" sldId="403"/>
            <ac:picMk id="4" creationId="{0AF2D153-ADC9-6028-A076-4B0B9531D68A}"/>
          </ac:picMkLst>
        </pc:picChg>
      </pc:sldChg>
      <pc:sldChg chg="addSp modSp mod modAnim modNotesTx">
        <pc:chgData name="Chloe Puetz" userId="4fe708e0-383e-40fe-8319-77622a02b330" providerId="ADAL" clId="{F19C7D59-B2DE-410D-8622-82CA55D475B5}" dt="2023-07-19T13:34:46.469" v="779" actId="1076"/>
        <pc:sldMkLst>
          <pc:docMk/>
          <pc:sldMk cId="1613452272" sldId="404"/>
        </pc:sldMkLst>
        <pc:spChg chg="mod">
          <ac:chgData name="Chloe Puetz" userId="4fe708e0-383e-40fe-8319-77622a02b330" providerId="ADAL" clId="{F19C7D59-B2DE-410D-8622-82CA55D475B5}" dt="2023-07-19T13:34:46.469" v="779" actId="1076"/>
          <ac:spMkLst>
            <pc:docMk/>
            <pc:sldMk cId="1613452272" sldId="404"/>
            <ac:spMk id="6" creationId="{8C1350C2-7C5F-752B-0357-202E4F33B903}"/>
          </ac:spMkLst>
        </pc:spChg>
        <pc:spChg chg="mod">
          <ac:chgData name="Chloe Puetz" userId="4fe708e0-383e-40fe-8319-77622a02b330" providerId="ADAL" clId="{F19C7D59-B2DE-410D-8622-82CA55D475B5}" dt="2023-07-18T18:16:07.460" v="253" actId="20577"/>
          <ac:spMkLst>
            <pc:docMk/>
            <pc:sldMk cId="1613452272" sldId="404"/>
            <ac:spMk id="7" creationId="{F63D5994-0CD3-4B00-8969-877D6BEA4F30}"/>
          </ac:spMkLst>
        </pc:spChg>
        <pc:picChg chg="add mod">
          <ac:chgData name="Chloe Puetz" userId="4fe708e0-383e-40fe-8319-77622a02b330" providerId="ADAL" clId="{F19C7D59-B2DE-410D-8622-82CA55D475B5}" dt="2023-07-19T13:19:59.974" v="668" actId="1076"/>
          <ac:picMkLst>
            <pc:docMk/>
            <pc:sldMk cId="1613452272" sldId="404"/>
            <ac:picMk id="4" creationId="{DF852567-F3C0-D2E4-6834-0B920396D239}"/>
          </ac:picMkLst>
        </pc:picChg>
      </pc:sldChg>
      <pc:sldChg chg="addSp modSp mod modAnim modNotesTx">
        <pc:chgData name="Chloe Puetz" userId="4fe708e0-383e-40fe-8319-77622a02b330" providerId="ADAL" clId="{F19C7D59-B2DE-410D-8622-82CA55D475B5}" dt="2023-07-19T13:34:41.878" v="778" actId="1076"/>
        <pc:sldMkLst>
          <pc:docMk/>
          <pc:sldMk cId="1112245010" sldId="405"/>
        </pc:sldMkLst>
        <pc:spChg chg="mod">
          <ac:chgData name="Chloe Puetz" userId="4fe708e0-383e-40fe-8319-77622a02b330" providerId="ADAL" clId="{F19C7D59-B2DE-410D-8622-82CA55D475B5}" dt="2023-07-19T13:34:41.878" v="778" actId="1076"/>
          <ac:spMkLst>
            <pc:docMk/>
            <pc:sldMk cId="1112245010" sldId="405"/>
            <ac:spMk id="6" creationId="{8C1350C2-7C5F-752B-0357-202E4F33B903}"/>
          </ac:spMkLst>
        </pc:spChg>
        <pc:spChg chg="mod">
          <ac:chgData name="Chloe Puetz" userId="4fe708e0-383e-40fe-8319-77622a02b330" providerId="ADAL" clId="{F19C7D59-B2DE-410D-8622-82CA55D475B5}" dt="2023-07-18T18:17:21.923" v="361" actId="20577"/>
          <ac:spMkLst>
            <pc:docMk/>
            <pc:sldMk cId="1112245010" sldId="405"/>
            <ac:spMk id="7" creationId="{F63D5994-0CD3-4B00-8969-877D6BEA4F30}"/>
          </ac:spMkLst>
        </pc:spChg>
        <pc:picChg chg="add mod">
          <ac:chgData name="Chloe Puetz" userId="4fe708e0-383e-40fe-8319-77622a02b330" providerId="ADAL" clId="{F19C7D59-B2DE-410D-8622-82CA55D475B5}" dt="2023-07-19T13:22:49.909" v="695" actId="1076"/>
          <ac:picMkLst>
            <pc:docMk/>
            <pc:sldMk cId="1112245010" sldId="405"/>
            <ac:picMk id="4" creationId="{C782FD12-1531-DB33-0E13-D2027DD6CF42}"/>
          </ac:picMkLst>
        </pc:picChg>
        <pc:picChg chg="add mod">
          <ac:chgData name="Chloe Puetz" userId="4fe708e0-383e-40fe-8319-77622a02b330" providerId="ADAL" clId="{F19C7D59-B2DE-410D-8622-82CA55D475B5}" dt="2023-07-19T13:22:27.877" v="690" actId="1076"/>
          <ac:picMkLst>
            <pc:docMk/>
            <pc:sldMk cId="1112245010" sldId="405"/>
            <ac:picMk id="9" creationId="{1E2FF2F4-ABB4-81FE-10D3-0E0E05AE9D57}"/>
          </ac:picMkLst>
        </pc:picChg>
        <pc:picChg chg="add mod">
          <ac:chgData name="Chloe Puetz" userId="4fe708e0-383e-40fe-8319-77622a02b330" providerId="ADAL" clId="{F19C7D59-B2DE-410D-8622-82CA55D475B5}" dt="2023-07-19T13:22:55.085" v="696" actId="1076"/>
          <ac:picMkLst>
            <pc:docMk/>
            <pc:sldMk cId="1112245010" sldId="405"/>
            <ac:picMk id="11" creationId="{2193A196-823B-0670-2148-20501854867E}"/>
          </ac:picMkLst>
        </pc:picChg>
      </pc:sldChg>
      <pc:sldChg chg="addSp delSp modSp add mod delAnim modAnim">
        <pc:chgData name="Chloe Puetz" userId="4fe708e0-383e-40fe-8319-77622a02b330" providerId="ADAL" clId="{F19C7D59-B2DE-410D-8622-82CA55D475B5}" dt="2023-07-19T13:34:27.876" v="777" actId="1076"/>
        <pc:sldMkLst>
          <pc:docMk/>
          <pc:sldMk cId="1370901143" sldId="406"/>
        </pc:sldMkLst>
        <pc:spChg chg="mod">
          <ac:chgData name="Chloe Puetz" userId="4fe708e0-383e-40fe-8319-77622a02b330" providerId="ADAL" clId="{F19C7D59-B2DE-410D-8622-82CA55D475B5}" dt="2023-07-19T13:34:27.876" v="777" actId="1076"/>
          <ac:spMkLst>
            <pc:docMk/>
            <pc:sldMk cId="1370901143" sldId="406"/>
            <ac:spMk id="6" creationId="{8C1350C2-7C5F-752B-0357-202E4F33B903}"/>
          </ac:spMkLst>
        </pc:spChg>
        <pc:spChg chg="mod">
          <ac:chgData name="Chloe Puetz" userId="4fe708e0-383e-40fe-8319-77622a02b330" providerId="ADAL" clId="{F19C7D59-B2DE-410D-8622-82CA55D475B5}" dt="2023-07-18T18:20:18.856" v="466" actId="20577"/>
          <ac:spMkLst>
            <pc:docMk/>
            <pc:sldMk cId="1370901143" sldId="406"/>
            <ac:spMk id="7" creationId="{F63D5994-0CD3-4B00-8969-877D6BEA4F30}"/>
          </ac:spMkLst>
        </pc:spChg>
        <pc:picChg chg="add mod">
          <ac:chgData name="Chloe Puetz" userId="4fe708e0-383e-40fe-8319-77622a02b330" providerId="ADAL" clId="{F19C7D59-B2DE-410D-8622-82CA55D475B5}" dt="2023-07-19T13:25:32.901" v="710" actId="1076"/>
          <ac:picMkLst>
            <pc:docMk/>
            <pc:sldMk cId="1370901143" sldId="406"/>
            <ac:picMk id="4" creationId="{8CCEBF05-8E7B-4142-0363-B3658FD55274}"/>
          </ac:picMkLst>
        </pc:picChg>
        <pc:picChg chg="add mod">
          <ac:chgData name="Chloe Puetz" userId="4fe708e0-383e-40fe-8319-77622a02b330" providerId="ADAL" clId="{F19C7D59-B2DE-410D-8622-82CA55D475B5}" dt="2023-07-19T13:26:01.080" v="719" actId="1076"/>
          <ac:picMkLst>
            <pc:docMk/>
            <pc:sldMk cId="1370901143" sldId="406"/>
            <ac:picMk id="9" creationId="{702A94F5-040F-1C3C-EFC3-812386B5B108}"/>
          </ac:picMkLst>
        </pc:picChg>
        <pc:picChg chg="add mod">
          <ac:chgData name="Chloe Puetz" userId="4fe708e0-383e-40fe-8319-77622a02b330" providerId="ADAL" clId="{F19C7D59-B2DE-410D-8622-82CA55D475B5}" dt="2023-07-19T13:28:14.323" v="747" actId="1076"/>
          <ac:picMkLst>
            <pc:docMk/>
            <pc:sldMk cId="1370901143" sldId="406"/>
            <ac:picMk id="11" creationId="{6518657E-FAAB-3C37-0B64-1404B00A9FDF}"/>
          </ac:picMkLst>
        </pc:picChg>
        <pc:picChg chg="add mod">
          <ac:chgData name="Chloe Puetz" userId="4fe708e0-383e-40fe-8319-77622a02b330" providerId="ADAL" clId="{F19C7D59-B2DE-410D-8622-82CA55D475B5}" dt="2023-07-19T13:26:24.060" v="726" actId="1076"/>
          <ac:picMkLst>
            <pc:docMk/>
            <pc:sldMk cId="1370901143" sldId="406"/>
            <ac:picMk id="13" creationId="{3855E47C-A15A-F591-50B0-87C09D06F50B}"/>
          </ac:picMkLst>
        </pc:picChg>
        <pc:picChg chg="add del mod">
          <ac:chgData name="Chloe Puetz" userId="4fe708e0-383e-40fe-8319-77622a02b330" providerId="ADAL" clId="{F19C7D59-B2DE-410D-8622-82CA55D475B5}" dt="2023-07-19T13:28:08.165" v="745" actId="478"/>
          <ac:picMkLst>
            <pc:docMk/>
            <pc:sldMk cId="1370901143" sldId="406"/>
            <ac:picMk id="14" creationId="{5305A7D9-4937-74D1-D3F3-AFBC6F2A1D91}"/>
          </ac:picMkLst>
        </pc:picChg>
        <pc:picChg chg="add del mod">
          <ac:chgData name="Chloe Puetz" userId="4fe708e0-383e-40fe-8319-77622a02b330" providerId="ADAL" clId="{F19C7D59-B2DE-410D-8622-82CA55D475B5}" dt="2023-07-19T13:28:10.358" v="746" actId="478"/>
          <ac:picMkLst>
            <pc:docMk/>
            <pc:sldMk cId="1370901143" sldId="406"/>
            <ac:picMk id="15" creationId="{AECE2D83-4E80-DBDF-69EC-CF52DB6E62E4}"/>
          </ac:picMkLst>
        </pc:picChg>
      </pc:sldChg>
      <pc:sldChg chg="addSp modSp add mod modAnim modNotesTx">
        <pc:chgData name="Chloe Puetz" userId="4fe708e0-383e-40fe-8319-77622a02b330" providerId="ADAL" clId="{F19C7D59-B2DE-410D-8622-82CA55D475B5}" dt="2023-07-19T13:30:50.551" v="755"/>
        <pc:sldMkLst>
          <pc:docMk/>
          <pc:sldMk cId="2285931514" sldId="407"/>
        </pc:sldMkLst>
        <pc:spChg chg="mod">
          <ac:chgData name="Chloe Puetz" userId="4fe708e0-383e-40fe-8319-77622a02b330" providerId="ADAL" clId="{F19C7D59-B2DE-410D-8622-82CA55D475B5}" dt="2023-07-18T18:22:15.246" v="493" actId="1076"/>
          <ac:spMkLst>
            <pc:docMk/>
            <pc:sldMk cId="2285931514" sldId="407"/>
            <ac:spMk id="6" creationId="{8C1350C2-7C5F-752B-0357-202E4F33B903}"/>
          </ac:spMkLst>
        </pc:spChg>
        <pc:spChg chg="mod">
          <ac:chgData name="Chloe Puetz" userId="4fe708e0-383e-40fe-8319-77622a02b330" providerId="ADAL" clId="{F19C7D59-B2DE-410D-8622-82CA55D475B5}" dt="2023-07-18T18:21:11.980" v="484" actId="20577"/>
          <ac:spMkLst>
            <pc:docMk/>
            <pc:sldMk cId="2285931514" sldId="407"/>
            <ac:spMk id="7" creationId="{F63D5994-0CD3-4B00-8969-877D6BEA4F30}"/>
          </ac:spMkLst>
        </pc:spChg>
        <pc:picChg chg="add mod">
          <ac:chgData name="Chloe Puetz" userId="4fe708e0-383e-40fe-8319-77622a02b330" providerId="ADAL" clId="{F19C7D59-B2DE-410D-8622-82CA55D475B5}" dt="2023-07-19T13:30:37.116" v="754" actId="962"/>
          <ac:picMkLst>
            <pc:docMk/>
            <pc:sldMk cId="2285931514" sldId="407"/>
            <ac:picMk id="4" creationId="{C5CC4C5D-8014-EAE7-A750-8D54CA2D035D}"/>
          </ac:picMkLst>
        </pc:picChg>
      </pc:sldChg>
      <pc:sldChg chg="addSp modSp add mod modAnim modNotesTx">
        <pc:chgData name="Chloe Puetz" userId="4fe708e0-383e-40fe-8319-77622a02b330" providerId="ADAL" clId="{F19C7D59-B2DE-410D-8622-82CA55D475B5}" dt="2023-07-19T13:34:19.954" v="776" actId="1076"/>
        <pc:sldMkLst>
          <pc:docMk/>
          <pc:sldMk cId="3160682802" sldId="408"/>
        </pc:sldMkLst>
        <pc:spChg chg="mod">
          <ac:chgData name="Chloe Puetz" userId="4fe708e0-383e-40fe-8319-77622a02b330" providerId="ADAL" clId="{F19C7D59-B2DE-410D-8622-82CA55D475B5}" dt="2023-07-19T13:34:19.954" v="776" actId="1076"/>
          <ac:spMkLst>
            <pc:docMk/>
            <pc:sldMk cId="3160682802" sldId="408"/>
            <ac:spMk id="6" creationId="{8C1350C2-7C5F-752B-0357-202E4F33B903}"/>
          </ac:spMkLst>
        </pc:spChg>
        <pc:spChg chg="mod">
          <ac:chgData name="Chloe Puetz" userId="4fe708e0-383e-40fe-8319-77622a02b330" providerId="ADAL" clId="{F19C7D59-B2DE-410D-8622-82CA55D475B5}" dt="2023-07-18T18:22:44.542" v="507" actId="20577"/>
          <ac:spMkLst>
            <pc:docMk/>
            <pc:sldMk cId="3160682802" sldId="408"/>
            <ac:spMk id="7" creationId="{F63D5994-0CD3-4B00-8969-877D6BEA4F30}"/>
          </ac:spMkLst>
        </pc:spChg>
        <pc:picChg chg="add mod">
          <ac:chgData name="Chloe Puetz" userId="4fe708e0-383e-40fe-8319-77622a02b330" providerId="ADAL" clId="{F19C7D59-B2DE-410D-8622-82CA55D475B5}" dt="2023-07-19T13:31:52.702" v="763" actId="1076"/>
          <ac:picMkLst>
            <pc:docMk/>
            <pc:sldMk cId="3160682802" sldId="408"/>
            <ac:picMk id="4" creationId="{8B680EB9-9A70-582A-56E2-2A7448ED8963}"/>
          </ac:picMkLst>
        </pc:picChg>
      </pc:sldChg>
      <pc:sldChg chg="addSp modSp add mod modAnim modNotesTx">
        <pc:chgData name="Chloe Puetz" userId="4fe708e0-383e-40fe-8319-77622a02b330" providerId="ADAL" clId="{F19C7D59-B2DE-410D-8622-82CA55D475B5}" dt="2023-07-19T13:41:46.168" v="865"/>
        <pc:sldMkLst>
          <pc:docMk/>
          <pc:sldMk cId="488016845" sldId="409"/>
        </pc:sldMkLst>
        <pc:spChg chg="mod">
          <ac:chgData name="Chloe Puetz" userId="4fe708e0-383e-40fe-8319-77622a02b330" providerId="ADAL" clId="{F19C7D59-B2DE-410D-8622-82CA55D475B5}" dt="2023-07-19T13:39:16.578" v="821" actId="1076"/>
          <ac:spMkLst>
            <pc:docMk/>
            <pc:sldMk cId="488016845" sldId="409"/>
            <ac:spMk id="6" creationId="{8C1350C2-7C5F-752B-0357-202E4F33B903}"/>
          </ac:spMkLst>
        </pc:spChg>
        <pc:spChg chg="mod">
          <ac:chgData name="Chloe Puetz" userId="4fe708e0-383e-40fe-8319-77622a02b330" providerId="ADAL" clId="{F19C7D59-B2DE-410D-8622-82CA55D475B5}" dt="2023-07-19T13:35:31.409" v="800" actId="20577"/>
          <ac:spMkLst>
            <pc:docMk/>
            <pc:sldMk cId="488016845" sldId="409"/>
            <ac:spMk id="7" creationId="{F63D5994-0CD3-4B00-8969-877D6BEA4F30}"/>
          </ac:spMkLst>
        </pc:spChg>
        <pc:picChg chg="add mod">
          <ac:chgData name="Chloe Puetz" userId="4fe708e0-383e-40fe-8319-77622a02b330" providerId="ADAL" clId="{F19C7D59-B2DE-410D-8622-82CA55D475B5}" dt="2023-07-19T13:40:45.180" v="843" actId="1076"/>
          <ac:picMkLst>
            <pc:docMk/>
            <pc:sldMk cId="488016845" sldId="409"/>
            <ac:picMk id="4" creationId="{ACA00BE6-4102-FAB7-83EF-B1DEA5A3A427}"/>
          </ac:picMkLst>
        </pc:picChg>
        <pc:picChg chg="add mod">
          <ac:chgData name="Chloe Puetz" userId="4fe708e0-383e-40fe-8319-77622a02b330" providerId="ADAL" clId="{F19C7D59-B2DE-410D-8622-82CA55D475B5}" dt="2023-07-19T13:40:53.962" v="846" actId="1076"/>
          <ac:picMkLst>
            <pc:docMk/>
            <pc:sldMk cId="488016845" sldId="409"/>
            <ac:picMk id="9" creationId="{41998AFD-D8B0-04EE-23BF-CCC2E75F26FA}"/>
          </ac:picMkLst>
        </pc:picChg>
        <pc:picChg chg="add mod">
          <ac:chgData name="Chloe Puetz" userId="4fe708e0-383e-40fe-8319-77622a02b330" providerId="ADAL" clId="{F19C7D59-B2DE-410D-8622-82CA55D475B5}" dt="2023-07-19T13:40:50.386" v="845" actId="1076"/>
          <ac:picMkLst>
            <pc:docMk/>
            <pc:sldMk cId="488016845" sldId="409"/>
            <ac:picMk id="11" creationId="{33640510-7884-24FF-1BCF-206A772EA627}"/>
          </ac:picMkLst>
        </pc:picChg>
      </pc:sldChg>
      <pc:sldChg chg="addSp delSp modSp add mod modAnim modNotesTx">
        <pc:chgData name="Chloe Puetz" userId="4fe708e0-383e-40fe-8319-77622a02b330" providerId="ADAL" clId="{F19C7D59-B2DE-410D-8622-82CA55D475B5}" dt="2023-07-19T13:48:14.401" v="975" actId="20577"/>
        <pc:sldMkLst>
          <pc:docMk/>
          <pc:sldMk cId="2663375303" sldId="410"/>
        </pc:sldMkLst>
        <pc:spChg chg="add mod">
          <ac:chgData name="Chloe Puetz" userId="4fe708e0-383e-40fe-8319-77622a02b330" providerId="ADAL" clId="{F19C7D59-B2DE-410D-8622-82CA55D475B5}" dt="2023-07-19T13:43:08.324" v="912"/>
          <ac:spMkLst>
            <pc:docMk/>
            <pc:sldMk cId="2663375303" sldId="410"/>
            <ac:spMk id="3" creationId="{22456FAB-438B-587A-F461-66A54631EBAE}"/>
          </ac:spMkLst>
        </pc:spChg>
        <pc:spChg chg="add del mod">
          <ac:chgData name="Chloe Puetz" userId="4fe708e0-383e-40fe-8319-77622a02b330" providerId="ADAL" clId="{F19C7D59-B2DE-410D-8622-82CA55D475B5}" dt="2023-07-19T13:45:51.543" v="941" actId="1076"/>
          <ac:spMkLst>
            <pc:docMk/>
            <pc:sldMk cId="2663375303" sldId="410"/>
            <ac:spMk id="6" creationId="{8C1350C2-7C5F-752B-0357-202E4F33B903}"/>
          </ac:spMkLst>
        </pc:spChg>
        <pc:spChg chg="mod">
          <ac:chgData name="Chloe Puetz" userId="4fe708e0-383e-40fe-8319-77622a02b330" providerId="ADAL" clId="{F19C7D59-B2DE-410D-8622-82CA55D475B5}" dt="2023-07-19T13:48:14.401" v="975" actId="20577"/>
          <ac:spMkLst>
            <pc:docMk/>
            <pc:sldMk cId="2663375303" sldId="410"/>
            <ac:spMk id="7" creationId="{F63D5994-0CD3-4B00-8969-877D6BEA4F30}"/>
          </ac:spMkLst>
        </pc:spChg>
        <pc:picChg chg="add mod">
          <ac:chgData name="Chloe Puetz" userId="4fe708e0-383e-40fe-8319-77622a02b330" providerId="ADAL" clId="{F19C7D59-B2DE-410D-8622-82CA55D475B5}" dt="2023-07-19T13:46:09.851" v="943" actId="14100"/>
          <ac:picMkLst>
            <pc:docMk/>
            <pc:sldMk cId="2663375303" sldId="410"/>
            <ac:picMk id="5" creationId="{E348F6CA-98B0-81A6-DE94-FD12005044A3}"/>
          </ac:picMkLst>
        </pc:picChg>
        <pc:picChg chg="add mod">
          <ac:chgData name="Chloe Puetz" userId="4fe708e0-383e-40fe-8319-77622a02b330" providerId="ADAL" clId="{F19C7D59-B2DE-410D-8622-82CA55D475B5}" dt="2023-07-19T13:45:58.731" v="942" actId="14100"/>
          <ac:picMkLst>
            <pc:docMk/>
            <pc:sldMk cId="2663375303" sldId="410"/>
            <ac:picMk id="10" creationId="{48A2DC7F-4D99-082A-CAD2-880F3ADAF49A}"/>
          </ac:picMkLst>
        </pc:picChg>
        <pc:picChg chg="add mod">
          <ac:chgData name="Chloe Puetz" userId="4fe708e0-383e-40fe-8319-77622a02b330" providerId="ADAL" clId="{F19C7D59-B2DE-410D-8622-82CA55D475B5}" dt="2023-07-19T13:46:59.311" v="951" actId="1076"/>
          <ac:picMkLst>
            <pc:docMk/>
            <pc:sldMk cId="2663375303" sldId="410"/>
            <ac:picMk id="12" creationId="{5C582F45-BEC6-2D23-EEC6-9829F96186BA}"/>
          </ac:picMkLst>
        </pc:picChg>
      </pc:sldChg>
      <pc:sldChg chg="addSp modSp add mod modAnim modNotesTx">
        <pc:chgData name="Chloe Puetz" userId="4fe708e0-383e-40fe-8319-77622a02b330" providerId="ADAL" clId="{F19C7D59-B2DE-410D-8622-82CA55D475B5}" dt="2023-07-19T14:02:50.149" v="1132"/>
        <pc:sldMkLst>
          <pc:docMk/>
          <pc:sldMk cId="3700057573" sldId="411"/>
        </pc:sldMkLst>
        <pc:spChg chg="mod">
          <ac:chgData name="Chloe Puetz" userId="4fe708e0-383e-40fe-8319-77622a02b330" providerId="ADAL" clId="{F19C7D59-B2DE-410D-8622-82CA55D475B5}" dt="2023-07-19T13:58:45.959" v="1091" actId="1076"/>
          <ac:spMkLst>
            <pc:docMk/>
            <pc:sldMk cId="3700057573" sldId="411"/>
            <ac:spMk id="6" creationId="{8C1350C2-7C5F-752B-0357-202E4F33B903}"/>
          </ac:spMkLst>
        </pc:spChg>
        <pc:spChg chg="mod">
          <ac:chgData name="Chloe Puetz" userId="4fe708e0-383e-40fe-8319-77622a02b330" providerId="ADAL" clId="{F19C7D59-B2DE-410D-8622-82CA55D475B5}" dt="2023-07-19T13:56:55.253" v="1081" actId="1076"/>
          <ac:spMkLst>
            <pc:docMk/>
            <pc:sldMk cId="3700057573" sldId="411"/>
            <ac:spMk id="7" creationId="{F63D5994-0CD3-4B00-8969-877D6BEA4F30}"/>
          </ac:spMkLst>
        </pc:spChg>
        <pc:picChg chg="add mod">
          <ac:chgData name="Chloe Puetz" userId="4fe708e0-383e-40fe-8319-77622a02b330" providerId="ADAL" clId="{F19C7D59-B2DE-410D-8622-82CA55D475B5}" dt="2023-07-19T13:58:25.355" v="1085" actId="1076"/>
          <ac:picMkLst>
            <pc:docMk/>
            <pc:sldMk cId="3700057573" sldId="411"/>
            <ac:picMk id="4" creationId="{B63DAC5E-6C19-222A-53C1-7A85B6158432}"/>
          </ac:picMkLst>
        </pc:picChg>
        <pc:picChg chg="add mod">
          <ac:chgData name="Chloe Puetz" userId="4fe708e0-383e-40fe-8319-77622a02b330" providerId="ADAL" clId="{F19C7D59-B2DE-410D-8622-82CA55D475B5}" dt="2023-07-19T13:58:34.260" v="1087" actId="1076"/>
          <ac:picMkLst>
            <pc:docMk/>
            <pc:sldMk cId="3700057573" sldId="411"/>
            <ac:picMk id="9" creationId="{8035D6B6-8448-E168-BF28-8C9BF415CC06}"/>
          </ac:picMkLst>
        </pc:picChg>
        <pc:picChg chg="add mod">
          <ac:chgData name="Chloe Puetz" userId="4fe708e0-383e-40fe-8319-77622a02b330" providerId="ADAL" clId="{F19C7D59-B2DE-410D-8622-82CA55D475B5}" dt="2023-07-19T13:58:37.001" v="1088" actId="1076"/>
          <ac:picMkLst>
            <pc:docMk/>
            <pc:sldMk cId="3700057573" sldId="411"/>
            <ac:picMk id="11" creationId="{DD0B2331-C102-3CCB-7022-E272AFA6F51E}"/>
          </ac:picMkLst>
        </pc:picChg>
        <pc:picChg chg="add mod">
          <ac:chgData name="Chloe Puetz" userId="4fe708e0-383e-40fe-8319-77622a02b330" providerId="ADAL" clId="{F19C7D59-B2DE-410D-8622-82CA55D475B5}" dt="2023-07-19T13:58:39.870" v="1089" actId="1076"/>
          <ac:picMkLst>
            <pc:docMk/>
            <pc:sldMk cId="3700057573" sldId="411"/>
            <ac:picMk id="13" creationId="{40C0E1F7-550A-1A50-23C1-D95B652CF3B6}"/>
          </ac:picMkLst>
        </pc:picChg>
        <pc:picChg chg="add mod">
          <ac:chgData name="Chloe Puetz" userId="4fe708e0-383e-40fe-8319-77622a02b330" providerId="ADAL" clId="{F19C7D59-B2DE-410D-8622-82CA55D475B5}" dt="2023-07-19T13:58:45.047" v="1090" actId="1076"/>
          <ac:picMkLst>
            <pc:docMk/>
            <pc:sldMk cId="3700057573" sldId="411"/>
            <ac:picMk id="15" creationId="{973C5E33-577B-9B82-A3F3-FC5A6FDFFA29}"/>
          </ac:picMkLst>
        </pc:picChg>
        <pc:picChg chg="add mod">
          <ac:chgData name="Chloe Puetz" userId="4fe708e0-383e-40fe-8319-77622a02b330" providerId="ADAL" clId="{F19C7D59-B2DE-410D-8622-82CA55D475B5}" dt="2023-07-19T13:56:47.562" v="1079" actId="571"/>
          <ac:picMkLst>
            <pc:docMk/>
            <pc:sldMk cId="3700057573" sldId="411"/>
            <ac:picMk id="16" creationId="{E6E2CD3B-222A-FBA5-A4EF-59D589BAC733}"/>
          </ac:picMkLst>
        </pc:picChg>
        <pc:picChg chg="add mod">
          <ac:chgData name="Chloe Puetz" userId="4fe708e0-383e-40fe-8319-77622a02b330" providerId="ADAL" clId="{F19C7D59-B2DE-410D-8622-82CA55D475B5}" dt="2023-07-19T13:59:11.467" v="1095" actId="1076"/>
          <ac:picMkLst>
            <pc:docMk/>
            <pc:sldMk cId="3700057573" sldId="411"/>
            <ac:picMk id="18" creationId="{952A3D73-6CB0-2C1F-E0AD-C7D580085B1A}"/>
          </ac:picMkLst>
        </pc:picChg>
        <pc:picChg chg="add mod">
          <ac:chgData name="Chloe Puetz" userId="4fe708e0-383e-40fe-8319-77622a02b330" providerId="ADAL" clId="{F19C7D59-B2DE-410D-8622-82CA55D475B5}" dt="2023-07-19T13:59:32.392" v="1097" actId="1076"/>
          <ac:picMkLst>
            <pc:docMk/>
            <pc:sldMk cId="3700057573" sldId="411"/>
            <ac:picMk id="20" creationId="{FF34B140-1DE8-C5F5-C917-F8C034753A93}"/>
          </ac:picMkLst>
        </pc:picChg>
        <pc:picChg chg="add mod">
          <ac:chgData name="Chloe Puetz" userId="4fe708e0-383e-40fe-8319-77622a02b330" providerId="ADAL" clId="{F19C7D59-B2DE-410D-8622-82CA55D475B5}" dt="2023-07-19T13:59:58.517" v="1100" actId="1076"/>
          <ac:picMkLst>
            <pc:docMk/>
            <pc:sldMk cId="3700057573" sldId="411"/>
            <ac:picMk id="22" creationId="{1608A435-F134-B24C-5A24-53DCD792C288}"/>
          </ac:picMkLst>
        </pc:picChg>
        <pc:picChg chg="add mod">
          <ac:chgData name="Chloe Puetz" userId="4fe708e0-383e-40fe-8319-77622a02b330" providerId="ADAL" clId="{F19C7D59-B2DE-410D-8622-82CA55D475B5}" dt="2023-07-19T14:00:15.773" v="1102" actId="1076"/>
          <ac:picMkLst>
            <pc:docMk/>
            <pc:sldMk cId="3700057573" sldId="411"/>
            <ac:picMk id="24" creationId="{A871AC59-49F5-49FC-A9A9-E3A5DA33FC6E}"/>
          </ac:picMkLst>
        </pc:picChg>
        <pc:picChg chg="add mod">
          <ac:chgData name="Chloe Puetz" userId="4fe708e0-383e-40fe-8319-77622a02b330" providerId="ADAL" clId="{F19C7D59-B2DE-410D-8622-82CA55D475B5}" dt="2023-07-19T14:00:40.110" v="1104" actId="1076"/>
          <ac:picMkLst>
            <pc:docMk/>
            <pc:sldMk cId="3700057573" sldId="411"/>
            <ac:picMk id="26" creationId="{E4885906-3532-2C6D-1392-A090608B7984}"/>
          </ac:picMkLst>
        </pc:picChg>
      </pc:sldChg>
      <pc:sldChg chg="addSp modSp add mod modAnim modNotesTx">
        <pc:chgData name="Chloe Puetz" userId="4fe708e0-383e-40fe-8319-77622a02b330" providerId="ADAL" clId="{F19C7D59-B2DE-410D-8622-82CA55D475B5}" dt="2023-07-19T14:10:48.318" v="1166"/>
        <pc:sldMkLst>
          <pc:docMk/>
          <pc:sldMk cId="1403556835" sldId="412"/>
        </pc:sldMkLst>
        <pc:spChg chg="mod">
          <ac:chgData name="Chloe Puetz" userId="4fe708e0-383e-40fe-8319-77622a02b330" providerId="ADAL" clId="{F19C7D59-B2DE-410D-8622-82CA55D475B5}" dt="2023-07-19T14:09:28.209" v="1149" actId="1076"/>
          <ac:spMkLst>
            <pc:docMk/>
            <pc:sldMk cId="1403556835" sldId="412"/>
            <ac:spMk id="6" creationId="{8C1350C2-7C5F-752B-0357-202E4F33B903}"/>
          </ac:spMkLst>
        </pc:spChg>
        <pc:spChg chg="mod">
          <ac:chgData name="Chloe Puetz" userId="4fe708e0-383e-40fe-8319-77622a02b330" providerId="ADAL" clId="{F19C7D59-B2DE-410D-8622-82CA55D475B5}" dt="2023-07-19T14:08:15.933" v="1138" actId="20577"/>
          <ac:spMkLst>
            <pc:docMk/>
            <pc:sldMk cId="1403556835" sldId="412"/>
            <ac:spMk id="7" creationId="{F63D5994-0CD3-4B00-8969-877D6BEA4F30}"/>
          </ac:spMkLst>
        </pc:spChg>
        <pc:picChg chg="add mod">
          <ac:chgData name="Chloe Puetz" userId="4fe708e0-383e-40fe-8319-77622a02b330" providerId="ADAL" clId="{F19C7D59-B2DE-410D-8622-82CA55D475B5}" dt="2023-07-19T14:10:25.103" v="1160" actId="1076"/>
          <ac:picMkLst>
            <pc:docMk/>
            <pc:sldMk cId="1403556835" sldId="412"/>
            <ac:picMk id="4" creationId="{C0B7D015-92EB-34A0-C581-D7E3BEFBE711}"/>
          </ac:picMkLst>
        </pc:picChg>
        <pc:picChg chg="add mod">
          <ac:chgData name="Chloe Puetz" userId="4fe708e0-383e-40fe-8319-77622a02b330" providerId="ADAL" clId="{F19C7D59-B2DE-410D-8622-82CA55D475B5}" dt="2023-07-19T14:10:29.470" v="1161" actId="1076"/>
          <ac:picMkLst>
            <pc:docMk/>
            <pc:sldMk cId="1403556835" sldId="412"/>
            <ac:picMk id="9" creationId="{7D34B865-5E09-BB0F-1424-222D877813AC}"/>
          </ac:picMkLst>
        </pc:picChg>
      </pc:sldChg>
      <pc:sldChg chg="addSp modSp add mod modAnim modNotesTx">
        <pc:chgData name="Chloe Puetz" userId="4fe708e0-383e-40fe-8319-77622a02b330" providerId="ADAL" clId="{F19C7D59-B2DE-410D-8622-82CA55D475B5}" dt="2023-07-19T14:18:28.456" v="1280"/>
        <pc:sldMkLst>
          <pc:docMk/>
          <pc:sldMk cId="3653825606" sldId="413"/>
        </pc:sldMkLst>
        <pc:spChg chg="mod">
          <ac:chgData name="Chloe Puetz" userId="4fe708e0-383e-40fe-8319-77622a02b330" providerId="ADAL" clId="{F19C7D59-B2DE-410D-8622-82CA55D475B5}" dt="2023-07-19T14:16:19.932" v="1211" actId="1076"/>
          <ac:spMkLst>
            <pc:docMk/>
            <pc:sldMk cId="3653825606" sldId="413"/>
            <ac:spMk id="6" creationId="{8C1350C2-7C5F-752B-0357-202E4F33B903}"/>
          </ac:spMkLst>
        </pc:spChg>
        <pc:spChg chg="mod">
          <ac:chgData name="Chloe Puetz" userId="4fe708e0-383e-40fe-8319-77622a02b330" providerId="ADAL" clId="{F19C7D59-B2DE-410D-8622-82CA55D475B5}" dt="2023-07-19T14:14:01.813" v="1195" actId="20577"/>
          <ac:spMkLst>
            <pc:docMk/>
            <pc:sldMk cId="3653825606" sldId="413"/>
            <ac:spMk id="7" creationId="{F63D5994-0CD3-4B00-8969-877D6BEA4F30}"/>
          </ac:spMkLst>
        </pc:spChg>
        <pc:picChg chg="add mod">
          <ac:chgData name="Chloe Puetz" userId="4fe708e0-383e-40fe-8319-77622a02b330" providerId="ADAL" clId="{F19C7D59-B2DE-410D-8622-82CA55D475B5}" dt="2023-07-19T14:16:23.601" v="1212" actId="1076"/>
          <ac:picMkLst>
            <pc:docMk/>
            <pc:sldMk cId="3653825606" sldId="413"/>
            <ac:picMk id="4" creationId="{57CADAAF-A7DC-DE65-BF74-1AD884398DC9}"/>
          </ac:picMkLst>
        </pc:picChg>
      </pc:sldChg>
      <pc:sldChg chg="addSp modSp add mod modAnim modNotesTx">
        <pc:chgData name="Chloe Puetz" userId="4fe708e0-383e-40fe-8319-77622a02b330" providerId="ADAL" clId="{F19C7D59-B2DE-410D-8622-82CA55D475B5}" dt="2023-07-19T14:25:43.900" v="1355"/>
        <pc:sldMkLst>
          <pc:docMk/>
          <pc:sldMk cId="4163676760" sldId="414"/>
        </pc:sldMkLst>
        <pc:spChg chg="mod">
          <ac:chgData name="Chloe Puetz" userId="4fe708e0-383e-40fe-8319-77622a02b330" providerId="ADAL" clId="{F19C7D59-B2DE-410D-8622-82CA55D475B5}" dt="2023-07-19T14:25:02.822" v="1346" actId="1076"/>
          <ac:spMkLst>
            <pc:docMk/>
            <pc:sldMk cId="4163676760" sldId="414"/>
            <ac:spMk id="6" creationId="{8C1350C2-7C5F-752B-0357-202E4F33B903}"/>
          </ac:spMkLst>
        </pc:spChg>
        <pc:spChg chg="mod">
          <ac:chgData name="Chloe Puetz" userId="4fe708e0-383e-40fe-8319-77622a02b330" providerId="ADAL" clId="{F19C7D59-B2DE-410D-8622-82CA55D475B5}" dt="2023-07-19T14:20:05.869" v="1320" actId="20577"/>
          <ac:spMkLst>
            <pc:docMk/>
            <pc:sldMk cId="4163676760" sldId="414"/>
            <ac:spMk id="7" creationId="{F63D5994-0CD3-4B00-8969-877D6BEA4F30}"/>
          </ac:spMkLst>
        </pc:spChg>
        <pc:picChg chg="add mod">
          <ac:chgData name="Chloe Puetz" userId="4fe708e0-383e-40fe-8319-77622a02b330" providerId="ADAL" clId="{F19C7D59-B2DE-410D-8622-82CA55D475B5}" dt="2023-07-19T14:24:50.841" v="1344" actId="1076"/>
          <ac:picMkLst>
            <pc:docMk/>
            <pc:sldMk cId="4163676760" sldId="414"/>
            <ac:picMk id="4" creationId="{6C3FA54A-61D4-603E-9E1F-9D4D7334A948}"/>
          </ac:picMkLst>
        </pc:picChg>
        <pc:picChg chg="add mod">
          <ac:chgData name="Chloe Puetz" userId="4fe708e0-383e-40fe-8319-77622a02b330" providerId="ADAL" clId="{F19C7D59-B2DE-410D-8622-82CA55D475B5}" dt="2023-07-19T14:24:56.463" v="1345" actId="1076"/>
          <ac:picMkLst>
            <pc:docMk/>
            <pc:sldMk cId="4163676760" sldId="414"/>
            <ac:picMk id="9" creationId="{23460162-DCD8-2131-D881-508040BF784E}"/>
          </ac:picMkLst>
        </pc:picChg>
        <pc:picChg chg="add mod">
          <ac:chgData name="Chloe Puetz" userId="4fe708e0-383e-40fe-8319-77622a02b330" providerId="ADAL" clId="{F19C7D59-B2DE-410D-8622-82CA55D475B5}" dt="2023-07-19T14:25:20.938" v="1350" actId="1076"/>
          <ac:picMkLst>
            <pc:docMk/>
            <pc:sldMk cId="4163676760" sldId="414"/>
            <ac:picMk id="11" creationId="{A7634E7D-AD71-9F47-F52C-3ECBF035BD07}"/>
          </ac:picMkLst>
        </pc:picChg>
      </pc:sldChg>
      <pc:sldChg chg="add del modNotesTx">
        <pc:chgData name="Chloe Puetz" userId="4fe708e0-383e-40fe-8319-77622a02b330" providerId="ADAL" clId="{F19C7D59-B2DE-410D-8622-82CA55D475B5}" dt="2023-07-19T14:26:20.057" v="1357" actId="2696"/>
        <pc:sldMkLst>
          <pc:docMk/>
          <pc:sldMk cId="3732104812" sldId="415"/>
        </pc:sldMkLst>
      </pc:sldChg>
      <pc:sldChg chg="modSp add modAnim modNotesTx">
        <pc:chgData name="Chloe Puetz" userId="4fe708e0-383e-40fe-8319-77622a02b330" providerId="ADAL" clId="{F19C7D59-B2DE-410D-8622-82CA55D475B5}" dt="2023-07-19T14:18:45.607" v="1281"/>
        <pc:sldMkLst>
          <pc:docMk/>
          <pc:sldMk cId="1293542102" sldId="416"/>
        </pc:sldMkLst>
        <pc:spChg chg="mod">
          <ac:chgData name="Chloe Puetz" userId="4fe708e0-383e-40fe-8319-77622a02b330" providerId="ADAL" clId="{F19C7D59-B2DE-410D-8622-82CA55D475B5}" dt="2023-07-19T14:17:21.601" v="1272" actId="20577"/>
          <ac:spMkLst>
            <pc:docMk/>
            <pc:sldMk cId="1293542102" sldId="416"/>
            <ac:spMk id="6" creationId="{8C1350C2-7C5F-752B-0357-202E4F33B903}"/>
          </ac:spMkLst>
        </pc:spChg>
      </pc:sldChg>
      <pc:sldChg chg="addSp modSp add mod modAnim modNotesTx">
        <pc:chgData name="Chloe Puetz" userId="4fe708e0-383e-40fe-8319-77622a02b330" providerId="ADAL" clId="{F19C7D59-B2DE-410D-8622-82CA55D475B5}" dt="2023-07-19T14:34:04.805" v="1465"/>
        <pc:sldMkLst>
          <pc:docMk/>
          <pc:sldMk cId="3895365876" sldId="417"/>
        </pc:sldMkLst>
        <pc:spChg chg="mod">
          <ac:chgData name="Chloe Puetz" userId="4fe708e0-383e-40fe-8319-77622a02b330" providerId="ADAL" clId="{F19C7D59-B2DE-410D-8622-82CA55D475B5}" dt="2023-07-19T14:30:16.977" v="1427" actId="1076"/>
          <ac:spMkLst>
            <pc:docMk/>
            <pc:sldMk cId="3895365876" sldId="417"/>
            <ac:spMk id="6" creationId="{8C1350C2-7C5F-752B-0357-202E4F33B903}"/>
          </ac:spMkLst>
        </pc:spChg>
        <pc:spChg chg="mod">
          <ac:chgData name="Chloe Puetz" userId="4fe708e0-383e-40fe-8319-77622a02b330" providerId="ADAL" clId="{F19C7D59-B2DE-410D-8622-82CA55D475B5}" dt="2023-07-19T14:29:36.458" v="1419" actId="20577"/>
          <ac:spMkLst>
            <pc:docMk/>
            <pc:sldMk cId="3895365876" sldId="417"/>
            <ac:spMk id="7" creationId="{F63D5994-0CD3-4B00-8969-877D6BEA4F30}"/>
          </ac:spMkLst>
        </pc:spChg>
        <pc:picChg chg="add mod">
          <ac:chgData name="Chloe Puetz" userId="4fe708e0-383e-40fe-8319-77622a02b330" providerId="ADAL" clId="{F19C7D59-B2DE-410D-8622-82CA55D475B5}" dt="2023-07-19T14:31:53.613" v="1445" actId="1076"/>
          <ac:picMkLst>
            <pc:docMk/>
            <pc:sldMk cId="3895365876" sldId="417"/>
            <ac:picMk id="4" creationId="{D11097F4-7494-1A65-3027-0DEB3D3FA3F4}"/>
          </ac:picMkLst>
        </pc:picChg>
        <pc:picChg chg="add mod">
          <ac:chgData name="Chloe Puetz" userId="4fe708e0-383e-40fe-8319-77622a02b330" providerId="ADAL" clId="{F19C7D59-B2DE-410D-8622-82CA55D475B5}" dt="2023-07-19T14:31:33.565" v="1438" actId="1076"/>
          <ac:picMkLst>
            <pc:docMk/>
            <pc:sldMk cId="3895365876" sldId="417"/>
            <ac:picMk id="9" creationId="{5CEE33A9-5098-D57A-D0E2-C8F3859DD6D4}"/>
          </ac:picMkLst>
        </pc:picChg>
        <pc:picChg chg="add mod">
          <ac:chgData name="Chloe Puetz" userId="4fe708e0-383e-40fe-8319-77622a02b330" providerId="ADAL" clId="{F19C7D59-B2DE-410D-8622-82CA55D475B5}" dt="2023-07-19T14:31:52.055" v="1444" actId="1076"/>
          <ac:picMkLst>
            <pc:docMk/>
            <pc:sldMk cId="3895365876" sldId="417"/>
            <ac:picMk id="11" creationId="{3EAABC08-7BD0-4C32-655D-DC74B6F648EA}"/>
          </ac:picMkLst>
        </pc:picChg>
      </pc:sldChg>
      <pc:sldChg chg="addSp modSp add mod modAnim modNotesTx">
        <pc:chgData name="Chloe Puetz" userId="4fe708e0-383e-40fe-8319-77622a02b330" providerId="ADAL" clId="{F19C7D59-B2DE-410D-8622-82CA55D475B5}" dt="2023-07-19T14:42:04.649" v="1584"/>
        <pc:sldMkLst>
          <pc:docMk/>
          <pc:sldMk cId="520825237" sldId="418"/>
        </pc:sldMkLst>
        <pc:spChg chg="mod">
          <ac:chgData name="Chloe Puetz" userId="4fe708e0-383e-40fe-8319-77622a02b330" providerId="ADAL" clId="{F19C7D59-B2DE-410D-8622-82CA55D475B5}" dt="2023-07-19T14:35:36.363" v="1482" actId="1076"/>
          <ac:spMkLst>
            <pc:docMk/>
            <pc:sldMk cId="520825237" sldId="418"/>
            <ac:spMk id="6" creationId="{8C1350C2-7C5F-752B-0357-202E4F33B903}"/>
          </ac:spMkLst>
        </pc:spChg>
        <pc:spChg chg="mod">
          <ac:chgData name="Chloe Puetz" userId="4fe708e0-383e-40fe-8319-77622a02b330" providerId="ADAL" clId="{F19C7D59-B2DE-410D-8622-82CA55D475B5}" dt="2023-07-19T14:34:16.041" v="1475" actId="20577"/>
          <ac:spMkLst>
            <pc:docMk/>
            <pc:sldMk cId="520825237" sldId="418"/>
            <ac:spMk id="7" creationId="{F63D5994-0CD3-4B00-8969-877D6BEA4F30}"/>
          </ac:spMkLst>
        </pc:spChg>
        <pc:picChg chg="add mod">
          <ac:chgData name="Chloe Puetz" userId="4fe708e0-383e-40fe-8319-77622a02b330" providerId="ADAL" clId="{F19C7D59-B2DE-410D-8622-82CA55D475B5}" dt="2023-07-19T14:38:54.617" v="1504" actId="1076"/>
          <ac:picMkLst>
            <pc:docMk/>
            <pc:sldMk cId="520825237" sldId="418"/>
            <ac:picMk id="4" creationId="{731DC9D7-77D9-D05D-06CB-BB20A493244F}"/>
          </ac:picMkLst>
        </pc:picChg>
        <pc:picChg chg="add mod">
          <ac:chgData name="Chloe Puetz" userId="4fe708e0-383e-40fe-8319-77622a02b330" providerId="ADAL" clId="{F19C7D59-B2DE-410D-8622-82CA55D475B5}" dt="2023-07-19T14:37:44.819" v="1492" actId="1076"/>
          <ac:picMkLst>
            <pc:docMk/>
            <pc:sldMk cId="520825237" sldId="418"/>
            <ac:picMk id="9" creationId="{3B283C2C-5B36-A88F-879D-20E40B07D7A1}"/>
          </ac:picMkLst>
        </pc:picChg>
        <pc:picChg chg="add mod">
          <ac:chgData name="Chloe Puetz" userId="4fe708e0-383e-40fe-8319-77622a02b330" providerId="ADAL" clId="{F19C7D59-B2DE-410D-8622-82CA55D475B5}" dt="2023-07-19T14:38:15.826" v="1499" actId="14100"/>
          <ac:picMkLst>
            <pc:docMk/>
            <pc:sldMk cId="520825237" sldId="418"/>
            <ac:picMk id="11" creationId="{1C73DC33-6B96-3589-9BE8-0C771310F6E9}"/>
          </ac:picMkLst>
        </pc:picChg>
        <pc:picChg chg="add mod">
          <ac:chgData name="Chloe Puetz" userId="4fe708e0-383e-40fe-8319-77622a02b330" providerId="ADAL" clId="{F19C7D59-B2DE-410D-8622-82CA55D475B5}" dt="2023-07-19T14:38:42.009" v="1503" actId="1076"/>
          <ac:picMkLst>
            <pc:docMk/>
            <pc:sldMk cId="520825237" sldId="418"/>
            <ac:picMk id="13" creationId="{A7811904-6C5D-85E4-7B8C-FDD4D72DD448}"/>
          </ac:picMkLst>
        </pc:picChg>
      </pc:sldChg>
      <pc:sldChg chg="addSp modSp add mod modAnim modNotesTx">
        <pc:chgData name="Chloe Puetz" userId="4fe708e0-383e-40fe-8319-77622a02b330" providerId="ADAL" clId="{F19C7D59-B2DE-410D-8622-82CA55D475B5}" dt="2023-07-19T14:56:30.075" v="1701" actId="1076"/>
        <pc:sldMkLst>
          <pc:docMk/>
          <pc:sldMk cId="3907473887" sldId="419"/>
        </pc:sldMkLst>
        <pc:spChg chg="mod">
          <ac:chgData name="Chloe Puetz" userId="4fe708e0-383e-40fe-8319-77622a02b330" providerId="ADAL" clId="{F19C7D59-B2DE-410D-8622-82CA55D475B5}" dt="2023-07-19T14:51:37.718" v="1662" actId="1076"/>
          <ac:spMkLst>
            <pc:docMk/>
            <pc:sldMk cId="3907473887" sldId="419"/>
            <ac:spMk id="6" creationId="{8C1350C2-7C5F-752B-0357-202E4F33B903}"/>
          </ac:spMkLst>
        </pc:spChg>
        <pc:spChg chg="mod">
          <ac:chgData name="Chloe Puetz" userId="4fe708e0-383e-40fe-8319-77622a02b330" providerId="ADAL" clId="{F19C7D59-B2DE-410D-8622-82CA55D475B5}" dt="2023-07-19T14:50:31.996" v="1649" actId="1076"/>
          <ac:spMkLst>
            <pc:docMk/>
            <pc:sldMk cId="3907473887" sldId="419"/>
            <ac:spMk id="7" creationId="{F63D5994-0CD3-4B00-8969-877D6BEA4F30}"/>
          </ac:spMkLst>
        </pc:spChg>
        <pc:picChg chg="add mod">
          <ac:chgData name="Chloe Puetz" userId="4fe708e0-383e-40fe-8319-77622a02b330" providerId="ADAL" clId="{F19C7D59-B2DE-410D-8622-82CA55D475B5}" dt="2023-07-19T14:54:20.060" v="1667" actId="1076"/>
          <ac:picMkLst>
            <pc:docMk/>
            <pc:sldMk cId="3907473887" sldId="419"/>
            <ac:picMk id="4" creationId="{57B89029-70FE-BEE4-ED47-A5FDDAF77ED8}"/>
          </ac:picMkLst>
        </pc:picChg>
        <pc:picChg chg="add mod">
          <ac:chgData name="Chloe Puetz" userId="4fe708e0-383e-40fe-8319-77622a02b330" providerId="ADAL" clId="{F19C7D59-B2DE-410D-8622-82CA55D475B5}" dt="2023-07-19T14:56:30.075" v="1701" actId="1076"/>
          <ac:picMkLst>
            <pc:docMk/>
            <pc:sldMk cId="3907473887" sldId="419"/>
            <ac:picMk id="9" creationId="{645899ED-1F29-A0A2-4C52-4AE1C89AAB68}"/>
          </ac:picMkLst>
        </pc:picChg>
        <pc:picChg chg="add mod">
          <ac:chgData name="Chloe Puetz" userId="4fe708e0-383e-40fe-8319-77622a02b330" providerId="ADAL" clId="{F19C7D59-B2DE-410D-8622-82CA55D475B5}" dt="2023-07-19T14:55:23.718" v="1680" actId="1076"/>
          <ac:picMkLst>
            <pc:docMk/>
            <pc:sldMk cId="3907473887" sldId="419"/>
            <ac:picMk id="11" creationId="{98E20A4D-0E40-74C9-41EA-2AD0CF9C66EF}"/>
          </ac:picMkLst>
        </pc:picChg>
        <pc:picChg chg="add mod">
          <ac:chgData name="Chloe Puetz" userId="4fe708e0-383e-40fe-8319-77622a02b330" providerId="ADAL" clId="{F19C7D59-B2DE-410D-8622-82CA55D475B5}" dt="2023-07-19T14:55:16.830" v="1679" actId="1076"/>
          <ac:picMkLst>
            <pc:docMk/>
            <pc:sldMk cId="3907473887" sldId="419"/>
            <ac:picMk id="13" creationId="{210F74CD-622A-20A2-920A-2D1832700D6E}"/>
          </ac:picMkLst>
        </pc:picChg>
      </pc:sldChg>
      <pc:sldChg chg="addSp modSp add mod modAnim modNotesTx">
        <pc:chgData name="Chloe Puetz" userId="4fe708e0-383e-40fe-8319-77622a02b330" providerId="ADAL" clId="{F19C7D59-B2DE-410D-8622-82CA55D475B5}" dt="2023-07-19T14:57:31.848" v="1766" actId="20577"/>
        <pc:sldMkLst>
          <pc:docMk/>
          <pc:sldMk cId="1672763801" sldId="420"/>
        </pc:sldMkLst>
        <pc:spChg chg="mod">
          <ac:chgData name="Chloe Puetz" userId="4fe708e0-383e-40fe-8319-77622a02b330" providerId="ADAL" clId="{F19C7D59-B2DE-410D-8622-82CA55D475B5}" dt="2023-07-19T14:48:03.448" v="1593" actId="1076"/>
          <ac:spMkLst>
            <pc:docMk/>
            <pc:sldMk cId="1672763801" sldId="420"/>
            <ac:spMk id="6" creationId="{8C1350C2-7C5F-752B-0357-202E4F33B903}"/>
          </ac:spMkLst>
        </pc:spChg>
        <pc:spChg chg="mod">
          <ac:chgData name="Chloe Puetz" userId="4fe708e0-383e-40fe-8319-77622a02b330" providerId="ADAL" clId="{F19C7D59-B2DE-410D-8622-82CA55D475B5}" dt="2023-07-19T14:41:16.218" v="1581" actId="20577"/>
          <ac:spMkLst>
            <pc:docMk/>
            <pc:sldMk cId="1672763801" sldId="420"/>
            <ac:spMk id="7" creationId="{F63D5994-0CD3-4B00-8969-877D6BEA4F30}"/>
          </ac:spMkLst>
        </pc:spChg>
        <pc:picChg chg="add mod">
          <ac:chgData name="Chloe Puetz" userId="4fe708e0-383e-40fe-8319-77622a02b330" providerId="ADAL" clId="{F19C7D59-B2DE-410D-8622-82CA55D475B5}" dt="2023-07-19T14:48:55.656" v="1599" actId="1076"/>
          <ac:picMkLst>
            <pc:docMk/>
            <pc:sldMk cId="1672763801" sldId="420"/>
            <ac:picMk id="4" creationId="{8DD70195-0B3F-0256-F677-9FD83BBE0FCF}"/>
          </ac:picMkLst>
        </pc:picChg>
      </pc:sldChg>
      <pc:sldChg chg="addSp modSp add mod modAnim modNotesTx">
        <pc:chgData name="Chloe Puetz" userId="4fe708e0-383e-40fe-8319-77622a02b330" providerId="ADAL" clId="{F19C7D59-B2DE-410D-8622-82CA55D475B5}" dt="2023-07-19T15:01:37.673" v="1897"/>
        <pc:sldMkLst>
          <pc:docMk/>
          <pc:sldMk cId="2459024824" sldId="421"/>
        </pc:sldMkLst>
        <pc:spChg chg="mod">
          <ac:chgData name="Chloe Puetz" userId="4fe708e0-383e-40fe-8319-77622a02b330" providerId="ADAL" clId="{F19C7D59-B2DE-410D-8622-82CA55D475B5}" dt="2023-07-19T15:01:16.509" v="1890" actId="1076"/>
          <ac:spMkLst>
            <pc:docMk/>
            <pc:sldMk cId="2459024824" sldId="421"/>
            <ac:spMk id="6" creationId="{8C1350C2-7C5F-752B-0357-202E4F33B903}"/>
          </ac:spMkLst>
        </pc:spChg>
        <pc:spChg chg="mod">
          <ac:chgData name="Chloe Puetz" userId="4fe708e0-383e-40fe-8319-77622a02b330" providerId="ADAL" clId="{F19C7D59-B2DE-410D-8622-82CA55D475B5}" dt="2023-07-19T14:59:15.170" v="1842" actId="1036"/>
          <ac:spMkLst>
            <pc:docMk/>
            <pc:sldMk cId="2459024824" sldId="421"/>
            <ac:spMk id="7" creationId="{F63D5994-0CD3-4B00-8969-877D6BEA4F30}"/>
          </ac:spMkLst>
        </pc:spChg>
        <pc:picChg chg="add mod">
          <ac:chgData name="Chloe Puetz" userId="4fe708e0-383e-40fe-8319-77622a02b330" providerId="ADAL" clId="{F19C7D59-B2DE-410D-8622-82CA55D475B5}" dt="2023-07-19T15:00:45.483" v="1884" actId="1076"/>
          <ac:picMkLst>
            <pc:docMk/>
            <pc:sldMk cId="2459024824" sldId="421"/>
            <ac:picMk id="4" creationId="{03458D46-AEF4-2793-17D8-B4548AAD22D2}"/>
          </ac:picMkLst>
        </pc:picChg>
        <pc:picChg chg="add mod">
          <ac:chgData name="Chloe Puetz" userId="4fe708e0-383e-40fe-8319-77622a02b330" providerId="ADAL" clId="{F19C7D59-B2DE-410D-8622-82CA55D475B5}" dt="2023-07-19T15:01:09.976" v="1888" actId="1076"/>
          <ac:picMkLst>
            <pc:docMk/>
            <pc:sldMk cId="2459024824" sldId="421"/>
            <ac:picMk id="9" creationId="{742F54FA-4617-6FB6-7D9F-95D733117149}"/>
          </ac:picMkLst>
        </pc:picChg>
      </pc:sldChg>
      <pc:sldChg chg="addSp delSp modSp add mod modNotesTx">
        <pc:chgData name="Chloe Puetz" userId="4fe708e0-383e-40fe-8319-77622a02b330" providerId="ADAL" clId="{F19C7D59-B2DE-410D-8622-82CA55D475B5}" dt="2023-07-19T15:03:18.012" v="1957" actId="1076"/>
        <pc:sldMkLst>
          <pc:docMk/>
          <pc:sldMk cId="3256555842" sldId="422"/>
        </pc:sldMkLst>
        <pc:spChg chg="del">
          <ac:chgData name="Chloe Puetz" userId="4fe708e0-383e-40fe-8319-77622a02b330" providerId="ADAL" clId="{F19C7D59-B2DE-410D-8622-82CA55D475B5}" dt="2023-07-19T15:02:33.473" v="1951" actId="478"/>
          <ac:spMkLst>
            <pc:docMk/>
            <pc:sldMk cId="3256555842" sldId="422"/>
            <ac:spMk id="6" creationId="{8C1350C2-7C5F-752B-0357-202E4F33B903}"/>
          </ac:spMkLst>
        </pc:spChg>
        <pc:spChg chg="mod">
          <ac:chgData name="Chloe Puetz" userId="4fe708e0-383e-40fe-8319-77622a02b330" providerId="ADAL" clId="{F19C7D59-B2DE-410D-8622-82CA55D475B5}" dt="2023-07-19T15:02:30.141" v="1950" actId="1076"/>
          <ac:spMkLst>
            <pc:docMk/>
            <pc:sldMk cId="3256555842" sldId="422"/>
            <ac:spMk id="7" creationId="{F63D5994-0CD3-4B00-8969-877D6BEA4F30}"/>
          </ac:spMkLst>
        </pc:spChg>
        <pc:picChg chg="add mod">
          <ac:chgData name="Chloe Puetz" userId="4fe708e0-383e-40fe-8319-77622a02b330" providerId="ADAL" clId="{F19C7D59-B2DE-410D-8622-82CA55D475B5}" dt="2023-07-19T15:03:18.012" v="1957" actId="1076"/>
          <ac:picMkLst>
            <pc:docMk/>
            <pc:sldMk cId="3256555842" sldId="422"/>
            <ac:picMk id="4" creationId="{0D954A44-0255-D413-E54C-D79AB2E46A31}"/>
          </ac:picMkLst>
        </pc:picChg>
      </pc:sldChg>
      <pc:sldChg chg="addSp modSp add mod modAnim modNotesTx">
        <pc:chgData name="Chloe Puetz" userId="4fe708e0-383e-40fe-8319-77622a02b330" providerId="ADAL" clId="{F19C7D59-B2DE-410D-8622-82CA55D475B5}" dt="2023-07-19T15:05:39.551" v="2015"/>
        <pc:sldMkLst>
          <pc:docMk/>
          <pc:sldMk cId="702367363" sldId="423"/>
        </pc:sldMkLst>
        <pc:spChg chg="mod">
          <ac:chgData name="Chloe Puetz" userId="4fe708e0-383e-40fe-8319-77622a02b330" providerId="ADAL" clId="{F19C7D59-B2DE-410D-8622-82CA55D475B5}" dt="2023-07-19T15:05:04.022" v="2007" actId="1076"/>
          <ac:spMkLst>
            <pc:docMk/>
            <pc:sldMk cId="702367363" sldId="423"/>
            <ac:spMk id="6" creationId="{8C1350C2-7C5F-752B-0357-202E4F33B903}"/>
          </ac:spMkLst>
        </pc:spChg>
        <pc:spChg chg="mod">
          <ac:chgData name="Chloe Puetz" userId="4fe708e0-383e-40fe-8319-77622a02b330" providerId="ADAL" clId="{F19C7D59-B2DE-410D-8622-82CA55D475B5}" dt="2023-07-19T15:04:17.063" v="1999" actId="1076"/>
          <ac:spMkLst>
            <pc:docMk/>
            <pc:sldMk cId="702367363" sldId="423"/>
            <ac:spMk id="7" creationId="{F63D5994-0CD3-4B00-8969-877D6BEA4F30}"/>
          </ac:spMkLst>
        </pc:spChg>
        <pc:picChg chg="add mod">
          <ac:chgData name="Chloe Puetz" userId="4fe708e0-383e-40fe-8319-77622a02b330" providerId="ADAL" clId="{F19C7D59-B2DE-410D-8622-82CA55D475B5}" dt="2023-07-19T15:05:26.947" v="2011" actId="962"/>
          <ac:picMkLst>
            <pc:docMk/>
            <pc:sldMk cId="702367363" sldId="423"/>
            <ac:picMk id="4" creationId="{F8E6C088-22BE-014F-0454-08FA31FB9249}"/>
          </ac:picMkLst>
        </pc:picChg>
      </pc:sldChg>
      <pc:sldChg chg="addSp modSp add mod modAnim modNotesTx">
        <pc:chgData name="Chloe Puetz" userId="4fe708e0-383e-40fe-8319-77622a02b330" providerId="ADAL" clId="{F19C7D59-B2DE-410D-8622-82CA55D475B5}" dt="2023-07-19T15:11:53.097" v="2117"/>
        <pc:sldMkLst>
          <pc:docMk/>
          <pc:sldMk cId="4120611940" sldId="424"/>
        </pc:sldMkLst>
        <pc:spChg chg="mod">
          <ac:chgData name="Chloe Puetz" userId="4fe708e0-383e-40fe-8319-77622a02b330" providerId="ADAL" clId="{F19C7D59-B2DE-410D-8622-82CA55D475B5}" dt="2023-07-19T15:07:15.447" v="2066" actId="1076"/>
          <ac:spMkLst>
            <pc:docMk/>
            <pc:sldMk cId="4120611940" sldId="424"/>
            <ac:spMk id="6" creationId="{8C1350C2-7C5F-752B-0357-202E4F33B903}"/>
          </ac:spMkLst>
        </pc:spChg>
        <pc:spChg chg="mod">
          <ac:chgData name="Chloe Puetz" userId="4fe708e0-383e-40fe-8319-77622a02b330" providerId="ADAL" clId="{F19C7D59-B2DE-410D-8622-82CA55D475B5}" dt="2023-07-19T15:06:29.543" v="2059" actId="1076"/>
          <ac:spMkLst>
            <pc:docMk/>
            <pc:sldMk cId="4120611940" sldId="424"/>
            <ac:spMk id="7" creationId="{F63D5994-0CD3-4B00-8969-877D6BEA4F30}"/>
          </ac:spMkLst>
        </pc:spChg>
        <pc:picChg chg="add mod">
          <ac:chgData name="Chloe Puetz" userId="4fe708e0-383e-40fe-8319-77622a02b330" providerId="ADAL" clId="{F19C7D59-B2DE-410D-8622-82CA55D475B5}" dt="2023-07-19T15:10:55.022" v="2094" actId="1076"/>
          <ac:picMkLst>
            <pc:docMk/>
            <pc:sldMk cId="4120611940" sldId="424"/>
            <ac:picMk id="4" creationId="{CEF536A9-3AED-87A7-AD47-30D07FE7CEAA}"/>
          </ac:picMkLst>
        </pc:picChg>
        <pc:picChg chg="add mod">
          <ac:chgData name="Chloe Puetz" userId="4fe708e0-383e-40fe-8319-77622a02b330" providerId="ADAL" clId="{F19C7D59-B2DE-410D-8622-82CA55D475B5}" dt="2023-07-19T15:10:50.348" v="2093" actId="1076"/>
          <ac:picMkLst>
            <pc:docMk/>
            <pc:sldMk cId="4120611940" sldId="424"/>
            <ac:picMk id="9" creationId="{7F875CD3-281F-6E9B-0887-B1AC3E2A66C8}"/>
          </ac:picMkLst>
        </pc:picChg>
        <pc:picChg chg="add mod">
          <ac:chgData name="Chloe Puetz" userId="4fe708e0-383e-40fe-8319-77622a02b330" providerId="ADAL" clId="{F19C7D59-B2DE-410D-8622-82CA55D475B5}" dt="2023-07-19T15:10:43.619" v="2092" actId="1076"/>
          <ac:picMkLst>
            <pc:docMk/>
            <pc:sldMk cId="4120611940" sldId="424"/>
            <ac:picMk id="11" creationId="{A3FA7D70-ABE6-F3AD-3E8C-BEAD72AA683B}"/>
          </ac:picMkLst>
        </pc:picChg>
        <pc:picChg chg="add mod">
          <ac:chgData name="Chloe Puetz" userId="4fe708e0-383e-40fe-8319-77622a02b330" providerId="ADAL" clId="{F19C7D59-B2DE-410D-8622-82CA55D475B5}" dt="2023-07-19T15:10:41.405" v="2091" actId="1076"/>
          <ac:picMkLst>
            <pc:docMk/>
            <pc:sldMk cId="4120611940" sldId="424"/>
            <ac:picMk id="13" creationId="{B9AB9021-30B6-37EF-88A7-A2CAA57BD69C}"/>
          </ac:picMkLst>
        </pc:picChg>
        <pc:picChg chg="add mod">
          <ac:chgData name="Chloe Puetz" userId="4fe708e0-383e-40fe-8319-77622a02b330" providerId="ADAL" clId="{F19C7D59-B2DE-410D-8622-82CA55D475B5}" dt="2023-07-19T15:10:37.175" v="2090" actId="1076"/>
          <ac:picMkLst>
            <pc:docMk/>
            <pc:sldMk cId="4120611940" sldId="424"/>
            <ac:picMk id="15" creationId="{9F697838-30C1-6B4C-35EA-81B365246EC1}"/>
          </ac:picMkLst>
        </pc:picChg>
      </pc:sldChg>
      <pc:sldChg chg="addSp delSp modSp add mod modNotesTx">
        <pc:chgData name="Chloe Puetz" userId="4fe708e0-383e-40fe-8319-77622a02b330" providerId="ADAL" clId="{F19C7D59-B2DE-410D-8622-82CA55D475B5}" dt="2023-07-19T15:14:11.676" v="2164" actId="1076"/>
        <pc:sldMkLst>
          <pc:docMk/>
          <pc:sldMk cId="3949660316" sldId="425"/>
        </pc:sldMkLst>
        <pc:spChg chg="del">
          <ac:chgData name="Chloe Puetz" userId="4fe708e0-383e-40fe-8319-77622a02b330" providerId="ADAL" clId="{F19C7D59-B2DE-410D-8622-82CA55D475B5}" dt="2023-07-19T15:13:38.520" v="2158" actId="478"/>
          <ac:spMkLst>
            <pc:docMk/>
            <pc:sldMk cId="3949660316" sldId="425"/>
            <ac:spMk id="6" creationId="{8C1350C2-7C5F-752B-0357-202E4F33B903}"/>
          </ac:spMkLst>
        </pc:spChg>
        <pc:spChg chg="mod">
          <ac:chgData name="Chloe Puetz" userId="4fe708e0-383e-40fe-8319-77622a02b330" providerId="ADAL" clId="{F19C7D59-B2DE-410D-8622-82CA55D475B5}" dt="2023-07-19T15:12:46.684" v="2156" actId="1076"/>
          <ac:spMkLst>
            <pc:docMk/>
            <pc:sldMk cId="3949660316" sldId="425"/>
            <ac:spMk id="7" creationId="{F63D5994-0CD3-4B00-8969-877D6BEA4F30}"/>
          </ac:spMkLst>
        </pc:spChg>
        <pc:picChg chg="add mod">
          <ac:chgData name="Chloe Puetz" userId="4fe708e0-383e-40fe-8319-77622a02b330" providerId="ADAL" clId="{F19C7D59-B2DE-410D-8622-82CA55D475B5}" dt="2023-07-19T15:14:11.676" v="2164" actId="1076"/>
          <ac:picMkLst>
            <pc:docMk/>
            <pc:sldMk cId="3949660316" sldId="425"/>
            <ac:picMk id="4" creationId="{98D39874-3607-7DC4-C6ED-395087041346}"/>
          </ac:picMkLst>
        </pc:picChg>
      </pc:sldChg>
      <pc:sldChg chg="addSp delSp modSp add mod delAnim modAnim modNotesTx">
        <pc:chgData name="Chloe Puetz" userId="4fe708e0-383e-40fe-8319-77622a02b330" providerId="ADAL" clId="{F19C7D59-B2DE-410D-8622-82CA55D475B5}" dt="2023-07-19T14:33:45.519" v="1463"/>
        <pc:sldMkLst>
          <pc:docMk/>
          <pc:sldMk cId="2971550872" sldId="426"/>
        </pc:sldMkLst>
        <pc:spChg chg="mod">
          <ac:chgData name="Chloe Puetz" userId="4fe708e0-383e-40fe-8319-77622a02b330" providerId="ADAL" clId="{F19C7D59-B2DE-410D-8622-82CA55D475B5}" dt="2023-07-19T14:28:18.746" v="1390" actId="1076"/>
          <ac:spMkLst>
            <pc:docMk/>
            <pc:sldMk cId="2971550872" sldId="426"/>
            <ac:spMk id="6" creationId="{8C1350C2-7C5F-752B-0357-202E4F33B903}"/>
          </ac:spMkLst>
        </pc:spChg>
        <pc:spChg chg="mod">
          <ac:chgData name="Chloe Puetz" userId="4fe708e0-383e-40fe-8319-77622a02b330" providerId="ADAL" clId="{F19C7D59-B2DE-410D-8622-82CA55D475B5}" dt="2023-07-19T14:27:02.010" v="1379" actId="1076"/>
          <ac:spMkLst>
            <pc:docMk/>
            <pc:sldMk cId="2971550872" sldId="426"/>
            <ac:spMk id="7" creationId="{F63D5994-0CD3-4B00-8969-877D6BEA4F30}"/>
          </ac:spMkLst>
        </pc:spChg>
        <pc:picChg chg="del">
          <ac:chgData name="Chloe Puetz" userId="4fe708e0-383e-40fe-8319-77622a02b330" providerId="ADAL" clId="{F19C7D59-B2DE-410D-8622-82CA55D475B5}" dt="2023-07-19T14:26:44.828" v="1375" actId="478"/>
          <ac:picMkLst>
            <pc:docMk/>
            <pc:sldMk cId="2971550872" sldId="426"/>
            <ac:picMk id="4" creationId="{6C3FA54A-61D4-603E-9E1F-9D4D7334A948}"/>
          </ac:picMkLst>
        </pc:picChg>
        <pc:picChg chg="add mod">
          <ac:chgData name="Chloe Puetz" userId="4fe708e0-383e-40fe-8319-77622a02b330" providerId="ADAL" clId="{F19C7D59-B2DE-410D-8622-82CA55D475B5}" dt="2023-07-19T14:28:13.956" v="1389" actId="1076"/>
          <ac:picMkLst>
            <pc:docMk/>
            <pc:sldMk cId="2971550872" sldId="426"/>
            <ac:picMk id="5" creationId="{D17F4283-5931-76FF-DD68-56B5FF0E4CBE}"/>
          </ac:picMkLst>
        </pc:picChg>
        <pc:picChg chg="del">
          <ac:chgData name="Chloe Puetz" userId="4fe708e0-383e-40fe-8319-77622a02b330" providerId="ADAL" clId="{F19C7D59-B2DE-410D-8622-82CA55D475B5}" dt="2023-07-19T14:26:48.672" v="1377" actId="478"/>
          <ac:picMkLst>
            <pc:docMk/>
            <pc:sldMk cId="2971550872" sldId="426"/>
            <ac:picMk id="9" creationId="{23460162-DCD8-2131-D881-508040BF784E}"/>
          </ac:picMkLst>
        </pc:picChg>
        <pc:picChg chg="del">
          <ac:chgData name="Chloe Puetz" userId="4fe708e0-383e-40fe-8319-77622a02b330" providerId="ADAL" clId="{F19C7D59-B2DE-410D-8622-82CA55D475B5}" dt="2023-07-19T14:26:46.515" v="1376" actId="478"/>
          <ac:picMkLst>
            <pc:docMk/>
            <pc:sldMk cId="2971550872" sldId="426"/>
            <ac:picMk id="11" creationId="{A7634E7D-AD71-9F47-F52C-3ECBF035BD07}"/>
          </ac:picMkLst>
        </pc:picChg>
        <pc:picChg chg="add mod">
          <ac:chgData name="Chloe Puetz" userId="4fe708e0-383e-40fe-8319-77622a02b330" providerId="ADAL" clId="{F19C7D59-B2DE-410D-8622-82CA55D475B5}" dt="2023-07-19T14:28:08.731" v="1388" actId="1076"/>
          <ac:picMkLst>
            <pc:docMk/>
            <pc:sldMk cId="2971550872" sldId="426"/>
            <ac:picMk id="12" creationId="{C83F80DF-0DA8-B4A7-8BB0-B03EDCF31CF2}"/>
          </ac:picMkLst>
        </pc:picChg>
        <pc:picChg chg="add mod">
          <ac:chgData name="Chloe Puetz" userId="4fe708e0-383e-40fe-8319-77622a02b330" providerId="ADAL" clId="{F19C7D59-B2DE-410D-8622-82CA55D475B5}" dt="2023-07-19T14:28:46.674" v="1396" actId="14100"/>
          <ac:picMkLst>
            <pc:docMk/>
            <pc:sldMk cId="2971550872" sldId="426"/>
            <ac:picMk id="14" creationId="{3E3DF54A-FB26-F0BA-DCF0-426A51F8E3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8A517-1C90-435E-85F4-AC3B50053056}"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94507-9852-4510-AA5F-A19912708D28}" type="slidenum">
              <a:rPr lang="en-US" smtClean="0"/>
              <a:t>‹#›</a:t>
            </a:fld>
            <a:endParaRPr lang="en-US"/>
          </a:p>
        </p:txBody>
      </p:sp>
    </p:spTree>
    <p:extLst>
      <p:ext uri="{BB962C8B-B14F-4D97-AF65-F5344CB8AC3E}">
        <p14:creationId xmlns:p14="http://schemas.microsoft.com/office/powerpoint/2010/main" val="2266677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513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Align</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This is used to bring multiple fields into alignment at once instead of clicking each field and moving them into alignment individually.  Steps to align multiple fields are below: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Shift-click or box-select the fields that should be aligned.</a:t>
            </a:r>
            <a:endParaRPr lang="en-US" sz="12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Box-selecting</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done by left-clicking in an open space on the report, holding the button down, and dragging the mouse in any direction.  Anything that is inside or touching the edges of the dashed box that appears will be selected.</a:t>
            </a:r>
            <a:endParaRPr lang="en-US" sz="12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Removing fields from a selection</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can be done by Control-clicking any field that should not be selected.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tabLst>
                <a:tab pos="57150" algn="l"/>
              </a:tabLs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Once all fields are selected that should be aligned, the field that the other fields should be aligned to (or the “anchor field”) will need to be selected.  Do this by clicking the field.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60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anchor field is designated by black boxes around it, as shown below.  Non-anchor fields will have white boxes around them.</a:t>
            </a:r>
            <a:br>
              <a:rPr lang="en-US" sz="1200">
                <a:solidFill>
                  <a:srgbClr val="000000"/>
                </a:solidFill>
                <a:effectLst/>
                <a:latin typeface="Calibri" panose="020F0502020204030204" pitchFamily="34" charset="0"/>
                <a:ea typeface="Calibri" panose="020F0502020204030204" pitchFamily="34" charset="0"/>
                <a:cs typeface="Trebuchet MS" panose="020B0603020202020204" pitchFamily="34" charset="0"/>
              </a:rPr>
            </a:b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With the anchor-field selected, the alignment can be done.  Click Format &gt; Align, and choose the alignment type.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fields should snap into alignment.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13</a:t>
            </a:fld>
            <a:endParaRPr lang="en-US"/>
          </a:p>
        </p:txBody>
      </p:sp>
    </p:spTree>
    <p:extLst>
      <p:ext uri="{BB962C8B-B14F-4D97-AF65-F5344CB8AC3E}">
        <p14:creationId xmlns:p14="http://schemas.microsoft.com/office/powerpoint/2010/main" val="82084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Make Same Size</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This is used to make multiple fields the same size as one another.  Steps to make fields the same size are shown below: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Select the fields to make the same size by clicking one then shift-clicking the others or by using the box-select method described above.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Choose the anchor field from the selected fields by clicking on it.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Click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Format &gt; Make Same Size</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choose which dimensions should be conformed to the anchor field.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selected fields should match the dimensions of the anchor field.</a:t>
            </a:r>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14</a:t>
            </a:fld>
            <a:endParaRPr lang="en-US"/>
          </a:p>
        </p:txBody>
      </p:sp>
    </p:spTree>
    <p:extLst>
      <p:ext uri="{BB962C8B-B14F-4D97-AF65-F5344CB8AC3E}">
        <p14:creationId xmlns:p14="http://schemas.microsoft.com/office/powerpoint/2010/main" val="1208401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0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3</a:t>
            </a:fld>
            <a:endParaRPr lang="en-US"/>
          </a:p>
        </p:txBody>
      </p:sp>
    </p:spTree>
    <p:extLst>
      <p:ext uri="{BB962C8B-B14F-4D97-AF65-F5344CB8AC3E}">
        <p14:creationId xmlns:p14="http://schemas.microsoft.com/office/powerpoint/2010/main" val="286426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cs typeface="Times New Roman" panose="02020603050405020304" pitchFamily="18" charset="0"/>
              </a:rPr>
              <a:t>The Menu Bar contains many of the same options as the tool bar described below, though some are unique. Some often used menu items are: Save, Print Test Page, Undo, Redo, and various field alignment options.</a:t>
            </a:r>
            <a:endParaRPr lang="en-US"/>
          </a:p>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5</a:t>
            </a:fld>
            <a:endParaRPr lang="en-US"/>
          </a:p>
        </p:txBody>
      </p:sp>
    </p:spTree>
    <p:extLst>
      <p:ext uri="{BB962C8B-B14F-4D97-AF65-F5344CB8AC3E}">
        <p14:creationId xmlns:p14="http://schemas.microsoft.com/office/powerpoint/2010/main" val="201041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cs typeface="Times New Roman" panose="02020603050405020304" pitchFamily="18" charset="0"/>
              </a:rPr>
              <a:t>The Tool Bar provides convenient, one-click access to certain items contained in the Menu Bar. Especially useful are the font type, size, style, and alignment buttons and list boxes.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2794507-9852-4510-AA5F-A19912708D28}" type="slidenum">
              <a:rPr lang="en-US" smtClean="0"/>
              <a:t>6</a:t>
            </a:fld>
            <a:endParaRPr lang="en-US"/>
          </a:p>
        </p:txBody>
      </p:sp>
    </p:spTree>
    <p:extLst>
      <p:ext uri="{BB962C8B-B14F-4D97-AF65-F5344CB8AC3E}">
        <p14:creationId xmlns:p14="http://schemas.microsoft.com/office/powerpoint/2010/main" val="400432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200"/>
              </a:spcBef>
              <a:spcAft>
                <a:spcPts val="4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Pointer - </a:t>
            </a:r>
            <a:r>
              <a:rPr lang="en-US" sz="1200">
                <a:effectLst/>
                <a:latin typeface="Calibri" panose="020F0502020204030204" pitchFamily="34" charset="0"/>
                <a:ea typeface="Times New Roman" panose="02020603050405020304" pitchFamily="18" charset="0"/>
                <a:cs typeface="Times New Roman" panose="02020603050405020304" pitchFamily="18" charset="0"/>
              </a:rPr>
              <a:t>This is the same as having nothing selected.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Text Label - </a:t>
            </a:r>
            <a:r>
              <a:rPr lang="en-US" sz="1200">
                <a:effectLst/>
                <a:latin typeface="Calibri" panose="020F0502020204030204" pitchFamily="34" charset="0"/>
                <a:ea typeface="Times New Roman" panose="02020603050405020304" pitchFamily="18" charset="0"/>
                <a:cs typeface="Times New Roman" panose="02020603050405020304" pitchFamily="18" charset="0"/>
              </a:rPr>
              <a:t>Allows a label to be added to the report that consists of text.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Data Label</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 data field pulled from the program (similar to the Field List tab).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Calculated Field</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 field that can be set up to perform a custom calculation.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BarCode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 barcode that can be scanned to speed up entry.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CheckBox</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 field that can be checked or unchecked by pen when the report is printed.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Line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Allows a line to be added to the report. This is useful for separating sections.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PageBreak</a:t>
            </a:r>
            <a:r>
              <a:rPr lang="en-US" sz="1200">
                <a:effectLst/>
                <a:latin typeface="Calibri" panose="020F0502020204030204" pitchFamily="34" charset="0"/>
                <a:ea typeface="Times New Roman" panose="02020603050405020304" pitchFamily="18" charset="0"/>
                <a:cs typeface="Times New Roman" panose="02020603050405020304" pitchFamily="18" charset="0"/>
              </a:rPr>
              <a:t> - Splits a report up over multiple pages at the point of the page break.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PageInfo</a:t>
            </a:r>
            <a:r>
              <a:rPr lang="en-US" sz="1200">
                <a:effectLst/>
                <a:latin typeface="Calibri" panose="020F0502020204030204" pitchFamily="34" charset="0"/>
                <a:ea typeface="Times New Roman" panose="02020603050405020304" pitchFamily="18" charset="0"/>
                <a:cs typeface="Times New Roman" panose="02020603050405020304" pitchFamily="18" charset="0"/>
              </a:rPr>
              <a:t> - Displays the report page number, current date, count information, and more.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Panel</a:t>
            </a:r>
            <a:r>
              <a:rPr lang="en-US" sz="1200">
                <a:effectLst/>
                <a:latin typeface="Calibri" panose="020F0502020204030204" pitchFamily="34" charset="0"/>
                <a:ea typeface="Times New Roman" panose="02020603050405020304" pitchFamily="18" charset="0"/>
                <a:cs typeface="Times New Roman" panose="02020603050405020304" pitchFamily="18" charset="0"/>
              </a:rPr>
              <a:t> - Tools placed within a panel will move together when the panel is moved.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4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Picture From File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Displays a picture that the user specifies.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Picture (Bound)</a:t>
            </a:r>
            <a:r>
              <a:rPr lang="en-US" sz="1200">
                <a:effectLst/>
                <a:latin typeface="Calibri" panose="020F0502020204030204" pitchFamily="34" charset="0"/>
                <a:ea typeface="Times New Roman" panose="02020603050405020304" pitchFamily="18" charset="0"/>
                <a:cs typeface="Times New Roman" panose="02020603050405020304" pitchFamily="18" charset="0"/>
              </a:rPr>
              <a:t> - Useful in Assessing, only. Used to display images bound to fields.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4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QR Code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Generates a QR code bound to a field. This, like a barcode, can be scanned.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Shape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Adds a shape from a list of predefined shapes.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30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Table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A grid that can help in keeping fields and tools uniform on a report.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ZipCode</a:t>
            </a:r>
            <a:r>
              <a:rPr lang="en-US" sz="1200">
                <a:effectLst/>
                <a:latin typeface="Calibri" panose="020F0502020204030204" pitchFamily="34" charset="0"/>
                <a:ea typeface="Times New Roman" panose="02020603050405020304" pitchFamily="18" charset="0"/>
                <a:cs typeface="Times New Roman" panose="02020603050405020304" pitchFamily="18" charset="0"/>
              </a:rPr>
              <a:t> - Displays a zip code with special font.</a:t>
            </a:r>
            <a:endParaRPr lang="en-US"/>
          </a:p>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8</a:t>
            </a:fld>
            <a:endParaRPr lang="en-US"/>
          </a:p>
        </p:txBody>
      </p:sp>
    </p:spTree>
    <p:extLst>
      <p:ext uri="{BB962C8B-B14F-4D97-AF65-F5344CB8AC3E}">
        <p14:creationId xmlns:p14="http://schemas.microsoft.com/office/powerpoint/2010/main" val="404279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a:t>
            </a:r>
            <a:r>
              <a:rPr lang="en-US" sz="1200" b="1">
                <a:effectLst/>
                <a:latin typeface="Calibri" panose="020F0502020204030204" pitchFamily="34" charset="0"/>
                <a:ea typeface="Calibri" panose="020F0502020204030204" pitchFamily="34" charset="0"/>
                <a:cs typeface="Times New Roman" panose="02020603050405020304" pitchFamily="18" charset="0"/>
              </a:rPr>
              <a:t>Property Grid </a:t>
            </a:r>
            <a:r>
              <a:rPr lang="en-US" sz="1200">
                <a:effectLst/>
                <a:latin typeface="Calibri" panose="020F0502020204030204" pitchFamily="34" charset="0"/>
                <a:ea typeface="Calibri" panose="020F0502020204030204" pitchFamily="34" charset="0"/>
                <a:cs typeface="Times New Roman" panose="02020603050405020304" pitchFamily="18" charset="0"/>
              </a:rPr>
              <a:t>tab allows the manipulation of many settings in the report. The Property grid tab shows the properties for whichever field/section/tool is selected.</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a:t>
            </a:r>
            <a:r>
              <a:rPr lang="en-US" sz="1200" b="1">
                <a:effectLst/>
                <a:latin typeface="Calibri" panose="020F0502020204030204" pitchFamily="34" charset="0"/>
                <a:ea typeface="Calibri" panose="020F0502020204030204" pitchFamily="34" charset="0"/>
                <a:cs typeface="Times New Roman" panose="02020603050405020304" pitchFamily="18" charset="0"/>
              </a:rPr>
              <a:t>Property Grid</a:t>
            </a:r>
            <a:r>
              <a:rPr lang="en-US" sz="1200">
                <a:effectLst/>
                <a:latin typeface="Calibri" panose="020F0502020204030204" pitchFamily="34" charset="0"/>
                <a:ea typeface="Calibri" panose="020F0502020204030204" pitchFamily="34" charset="0"/>
                <a:cs typeface="Times New Roman" panose="02020603050405020304" pitchFamily="18" charset="0"/>
              </a:rPr>
              <a:t> can be set up with different views by clicking these buttons near the top: </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displays categories that contain each field. For example, the field </a:t>
            </a:r>
            <a:r>
              <a:rPr lang="en-US" sz="1200" b="1" err="1">
                <a:effectLst/>
                <a:latin typeface="Calibri" panose="020F0502020204030204" pitchFamily="34" charset="0"/>
                <a:ea typeface="Calibri" panose="020F0502020204030204" pitchFamily="34" charset="0"/>
                <a:cs typeface="Times New Roman" panose="02020603050405020304" pitchFamily="18" charset="0"/>
              </a:rPr>
              <a:t>BackColor</a:t>
            </a:r>
            <a:r>
              <a:rPr lang="en-US" sz="1200">
                <a:effectLst/>
                <a:latin typeface="Calibri" panose="020F0502020204030204" pitchFamily="34" charset="0"/>
                <a:ea typeface="Calibri" panose="020F0502020204030204" pitchFamily="34" charset="0"/>
                <a:cs typeface="Times New Roman" panose="02020603050405020304" pitchFamily="18" charset="0"/>
              </a:rPr>
              <a:t> is contained in the </a:t>
            </a:r>
            <a:r>
              <a:rPr lang="en-US" sz="1200" b="1">
                <a:effectLst/>
                <a:latin typeface="Calibri" panose="020F0502020204030204" pitchFamily="34" charset="0"/>
                <a:ea typeface="Calibri" panose="020F0502020204030204" pitchFamily="34" charset="0"/>
                <a:cs typeface="Times New Roman" panose="02020603050405020304" pitchFamily="18" charset="0"/>
              </a:rPr>
              <a:t>Appearance</a:t>
            </a:r>
            <a:r>
              <a:rPr lang="en-US" sz="1200">
                <a:effectLst/>
                <a:latin typeface="Calibri" panose="020F0502020204030204" pitchFamily="34" charset="0"/>
                <a:ea typeface="Calibri" panose="020F0502020204030204" pitchFamily="34" charset="0"/>
                <a:cs typeface="Times New Roman" panose="02020603050405020304" pitchFamily="18" charset="0"/>
              </a:rPr>
              <a:t> category as shown to the left.  Categories can be expanded and contracted by clicking on the small triangle to the left of them.</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is the default view.</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displays all fields, regardless of category, in alphabetical order.</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box at the bottom displays a description of the selected property.  This is very useful, especially for those who are just getting familiar with the Report Designer.</a:t>
            </a:r>
          </a:p>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9</a:t>
            </a:fld>
            <a:endParaRPr lang="en-US"/>
          </a:p>
        </p:txBody>
      </p:sp>
    </p:spTree>
    <p:extLst>
      <p:ext uri="{BB962C8B-B14F-4D97-AF65-F5344CB8AC3E}">
        <p14:creationId xmlns:p14="http://schemas.microsoft.com/office/powerpoint/2010/main" val="1771225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Resizing Stand-Alone -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Clicking on a stand-alone field will reveal a border with handles for stretching. These can be clicked and dragged to resize the field.  Fields can also be resized after they are selected by changing the Size property in the Property Grid. Format &gt; Make Same Size</a:t>
            </a:r>
          </a:p>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Moving Fields Stand-Alone -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Fields can be moved by clicking and dragging them with the mouse, clicking and using the arrow keys, and by changing the Location property in the Property Grid.  The last two options are good for fine-tuning placement. Format &gt; Align Lefts, Centers, Rights</a:t>
            </a:r>
          </a:p>
          <a:p>
            <a:pPr marL="237490" marR="0" lvl="0" indent="0" algn="l" defTabSz="914400" rtl="0" eaLnBrk="1" fontAlgn="auto" latinLnBrk="0" hangingPunct="1">
              <a:lnSpc>
                <a:spcPct val="115000"/>
              </a:lnSpc>
              <a:spcBef>
                <a:spcPts val="0"/>
              </a:spcBef>
              <a:spcAft>
                <a:spcPts val="600"/>
              </a:spcAft>
              <a:buClrTx/>
              <a:buSzTx/>
              <a:buFontTx/>
              <a:buNone/>
              <a:tabLst/>
              <a:defRPr/>
            </a:pPr>
            <a:endPar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a:effectLst/>
                <a:latin typeface="Calibri" panose="020F0502020204030204" pitchFamily="34" charset="0"/>
                <a:ea typeface="Times New Roman" panose="02020603050405020304" pitchFamily="18" charset="0"/>
                <a:cs typeface="Times New Roman" panose="02020603050405020304" pitchFamily="18" charset="0"/>
              </a:rPr>
              <a:t>When a field is added to a table, it can be resized and moved less freely than a stand-alone field since they are dependent on the size and position of the other cells in the table.  The positive of working with fields in a table is that fields are lined up fairly easily.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37490" marR="0" lvl="0" indent="0" algn="l" defTabSz="914400" rtl="0" eaLnBrk="1" fontAlgn="auto" latinLnBrk="0" hangingPunct="1">
              <a:lnSpc>
                <a:spcPct val="115000"/>
              </a:lnSpc>
              <a:spcBef>
                <a:spcPts val="0"/>
              </a:spcBef>
              <a:spcAft>
                <a:spcPts val="600"/>
              </a:spcAft>
              <a:buClrTx/>
              <a:buSzTx/>
              <a:buFontTx/>
              <a:buNone/>
              <a:tabLst/>
              <a:defRPr/>
            </a:pPr>
            <a:endPar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Resizing Fields Table - </a:t>
            </a:r>
            <a:r>
              <a:rPr lang="en-US" sz="1200">
                <a:effectLst/>
                <a:latin typeface="Calibri" panose="020F0502020204030204" pitchFamily="34" charset="0"/>
                <a:ea typeface="Times New Roman" panose="02020603050405020304" pitchFamily="18" charset="0"/>
                <a:cs typeface="Times New Roman" panose="02020603050405020304" pitchFamily="18" charset="0"/>
              </a:rPr>
              <a:t>An individual field can be clicked on in a table to reveal handles, just as with a stand-alone field, but the field can only be stretched horizontally since the overall height of the row is determined by the table instead of the field.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Esc</a:t>
            </a:r>
            <a:r>
              <a:rPr lang="en-US" sz="1200">
                <a:effectLst/>
                <a:latin typeface="Calibri" panose="020F0502020204030204" pitchFamily="34" charset="0"/>
                <a:ea typeface="Times New Roman" panose="02020603050405020304" pitchFamily="18" charset="0"/>
                <a:cs typeface="Times New Roman" panose="02020603050405020304" pitchFamily="18" charset="0"/>
              </a:rPr>
              <a:t> key can be used to ‘back up a level’ when a field in a table is selected.  This allows for manipulation of the row and overall table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Moving Fields Table - </a:t>
            </a:r>
            <a:r>
              <a:rPr lang="en-US" sz="1200">
                <a:effectLst/>
                <a:latin typeface="Calibri" panose="020F0502020204030204" pitchFamily="34" charset="0"/>
                <a:ea typeface="Times New Roman" panose="02020603050405020304" pitchFamily="18" charset="0"/>
                <a:cs typeface="Times New Roman" panose="02020603050405020304" pitchFamily="18" charset="0"/>
              </a:rPr>
              <a:t>Fields cannot be moved within a table.  They can only be resized; however, the entire table can be moved by clicking the field then hitting </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Esc</a:t>
            </a:r>
            <a:r>
              <a:rPr lang="en-US" sz="1200">
                <a:effectLst/>
                <a:latin typeface="Calibri" panose="020F0502020204030204" pitchFamily="34" charset="0"/>
                <a:ea typeface="Times New Roman" panose="02020603050405020304" pitchFamily="18" charset="0"/>
                <a:cs typeface="Times New Roman" panose="02020603050405020304" pitchFamily="18" charset="0"/>
              </a:rPr>
              <a:t> twice in order to select the entire table then clicking and dragging or using the arrow keys on the keyboard.</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10</a:t>
            </a:fld>
            <a:endParaRPr lang="en-US"/>
          </a:p>
        </p:txBody>
      </p:sp>
    </p:spTree>
    <p:extLst>
      <p:ext uri="{BB962C8B-B14F-4D97-AF65-F5344CB8AC3E}">
        <p14:creationId xmlns:p14="http://schemas.microsoft.com/office/powerpoint/2010/main" val="332127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b="1">
                <a:solidFill>
                  <a:srgbClr val="000000"/>
                </a:solidFill>
                <a:effectLst/>
                <a:ea typeface="Times New Roman" panose="02020603050405020304" pitchFamily="18" charset="0"/>
              </a:rPr>
              <a:t>Edit Text - </a:t>
            </a:r>
            <a:r>
              <a:rPr lang="en-US" sz="1800">
                <a:solidFill>
                  <a:srgbClr val="000000"/>
                </a:solidFill>
                <a:effectLst/>
                <a:ea typeface="Times New Roman" panose="02020603050405020304" pitchFamily="18" charset="0"/>
              </a:rPr>
              <a:t>Allows the manipulation of the text displayed by the data label.  If the data label is bound to a field in the program then the bound info overrides the text.</a:t>
            </a:r>
            <a:r>
              <a:rPr lang="en-US" sz="1800">
                <a:effectLst/>
              </a:rPr>
              <a:t> </a:t>
            </a: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Can Grow</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Allows the field to grow if the bound data will be larger than the size of the field.</a:t>
            </a:r>
            <a:endParaRPr lang="en-US" sz="12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Mu</a:t>
            </a:r>
            <a:r>
              <a:rPr lang="en-US" sz="1200" b="1" spc="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tiline</a:t>
            </a:r>
            <a:r>
              <a:rPr lang="en-US" sz="1200" spc="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Multiline should be checked i</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 text field is added to a report that needs to spread over multiple lines.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Word Wrap</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Automatically moves text that extends beyond the left or right edges of the field to the next line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11</a:t>
            </a:fld>
            <a:endParaRPr lang="en-US"/>
          </a:p>
        </p:txBody>
      </p:sp>
    </p:spTree>
    <p:extLst>
      <p:ext uri="{BB962C8B-B14F-4D97-AF65-F5344CB8AC3E}">
        <p14:creationId xmlns:p14="http://schemas.microsoft.com/office/powerpoint/2010/main" val="169622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Text</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Another way to manipulate the text displayed.</a:t>
            </a: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Data Binding</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Allows the bound data field that the data label displays to be changed.  This also allows one data label to display multiple different bound fields.  For example, if </a:t>
            </a:r>
            <a:endParaRPr lang="en-US" sz="1200" b="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Format String</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Allows the format of the data displayed to be changed.  Common formats include date, decimal, or currency.</a:t>
            </a: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Summary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Allows the data displayed by the field to be summarized.  An example of this would be a the total number of records shown on the report, or a total dollar amount for all account balances shown on a report.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2794507-9852-4510-AA5F-A19912708D28}" type="slidenum">
              <a:rPr lang="en-US" smtClean="0"/>
              <a:t>12</a:t>
            </a:fld>
            <a:endParaRPr lang="en-US"/>
          </a:p>
        </p:txBody>
      </p:sp>
    </p:spTree>
    <p:extLst>
      <p:ext uri="{BB962C8B-B14F-4D97-AF65-F5344CB8AC3E}">
        <p14:creationId xmlns:p14="http://schemas.microsoft.com/office/powerpoint/2010/main" val="14630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9798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76B7D5C-3860-4C00-A029-932405BECDA1}"/>
              </a:ext>
            </a:extLst>
          </p:cNvPr>
          <p:cNvSpPr>
            <a:spLocks noGrp="1"/>
          </p:cNvSpPr>
          <p:nvPr>
            <p:ph type="pic" sz="quarter" idx="10"/>
          </p:nvPr>
        </p:nvSpPr>
        <p:spPr>
          <a:xfrm>
            <a:off x="2153827" y="1457004"/>
            <a:ext cx="2971800" cy="2971800"/>
          </a:xfrm>
          <a:custGeom>
            <a:avLst/>
            <a:gdLst>
              <a:gd name="connsiteX0" fmla="*/ 1530123 w 3060246"/>
              <a:gd name="connsiteY0" fmla="*/ 0 h 3060246"/>
              <a:gd name="connsiteX1" fmla="*/ 3060246 w 3060246"/>
              <a:gd name="connsiteY1" fmla="*/ 1530123 h 3060246"/>
              <a:gd name="connsiteX2" fmla="*/ 1530123 w 3060246"/>
              <a:gd name="connsiteY2" fmla="*/ 3060246 h 3060246"/>
              <a:gd name="connsiteX3" fmla="*/ 0 w 3060246"/>
              <a:gd name="connsiteY3" fmla="*/ 1530123 h 3060246"/>
              <a:gd name="connsiteX4" fmla="*/ 1530123 w 3060246"/>
              <a:gd name="connsiteY4" fmla="*/ 0 h 306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246" h="3060246">
                <a:moveTo>
                  <a:pt x="1530123" y="0"/>
                </a:moveTo>
                <a:cubicBezTo>
                  <a:pt x="2375187" y="0"/>
                  <a:pt x="3060246" y="685059"/>
                  <a:pt x="3060246" y="1530123"/>
                </a:cubicBezTo>
                <a:cubicBezTo>
                  <a:pt x="3060246" y="2375187"/>
                  <a:pt x="2375187" y="3060246"/>
                  <a:pt x="1530123" y="3060246"/>
                </a:cubicBezTo>
                <a:cubicBezTo>
                  <a:pt x="685059" y="3060246"/>
                  <a:pt x="0" y="2375187"/>
                  <a:pt x="0" y="1530123"/>
                </a:cubicBezTo>
                <a:cubicBezTo>
                  <a:pt x="0" y="685059"/>
                  <a:pt x="685059" y="0"/>
                  <a:pt x="1530123"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66869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5FC0E8-5B86-44C5-8409-3ECFBFB5496C}"/>
              </a:ext>
            </a:extLst>
          </p:cNvPr>
          <p:cNvSpPr>
            <a:spLocks noGrp="1"/>
          </p:cNvSpPr>
          <p:nvPr>
            <p:ph type="pic" sz="quarter" idx="10"/>
          </p:nvPr>
        </p:nvSpPr>
        <p:spPr>
          <a:xfrm>
            <a:off x="0" y="4867136"/>
            <a:ext cx="12192000" cy="1990864"/>
          </a:xfrm>
          <a:custGeom>
            <a:avLst/>
            <a:gdLst>
              <a:gd name="connsiteX0" fmla="*/ 0 w 12192000"/>
              <a:gd name="connsiteY0" fmla="*/ 0 h 1990864"/>
              <a:gd name="connsiteX1" fmla="*/ 12192000 w 12192000"/>
              <a:gd name="connsiteY1" fmla="*/ 0 h 1990864"/>
              <a:gd name="connsiteX2" fmla="*/ 12192000 w 12192000"/>
              <a:gd name="connsiteY2" fmla="*/ 1990864 h 1990864"/>
              <a:gd name="connsiteX3" fmla="*/ 0 w 12192000"/>
              <a:gd name="connsiteY3" fmla="*/ 1990864 h 1990864"/>
            </a:gdLst>
            <a:ahLst/>
            <a:cxnLst>
              <a:cxn ang="0">
                <a:pos x="connsiteX0" y="connsiteY0"/>
              </a:cxn>
              <a:cxn ang="0">
                <a:pos x="connsiteX1" y="connsiteY1"/>
              </a:cxn>
              <a:cxn ang="0">
                <a:pos x="connsiteX2" y="connsiteY2"/>
              </a:cxn>
              <a:cxn ang="0">
                <a:pos x="connsiteX3" y="connsiteY3"/>
              </a:cxn>
            </a:cxnLst>
            <a:rect l="l" t="t" r="r" b="b"/>
            <a:pathLst>
              <a:path w="12192000" h="1990864">
                <a:moveTo>
                  <a:pt x="0" y="0"/>
                </a:moveTo>
                <a:lnTo>
                  <a:pt x="12192000" y="0"/>
                </a:lnTo>
                <a:lnTo>
                  <a:pt x="12192000" y="1990864"/>
                </a:lnTo>
                <a:lnTo>
                  <a:pt x="0" y="1990864"/>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1133128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5F6EDB-DFE0-481F-A97B-D889F7BCACF0}"/>
              </a:ext>
            </a:extLst>
          </p:cNvPr>
          <p:cNvSpPr>
            <a:spLocks noGrp="1"/>
          </p:cNvSpPr>
          <p:nvPr>
            <p:ph type="pic" sz="quarter" idx="10"/>
          </p:nvPr>
        </p:nvSpPr>
        <p:spPr>
          <a:xfrm>
            <a:off x="1" y="3812666"/>
            <a:ext cx="6003480" cy="3045334"/>
          </a:xfrm>
          <a:custGeom>
            <a:avLst/>
            <a:gdLst>
              <a:gd name="connsiteX0" fmla="*/ 0 w 6003480"/>
              <a:gd name="connsiteY0" fmla="*/ 0 h 3045334"/>
              <a:gd name="connsiteX1" fmla="*/ 6003480 w 6003480"/>
              <a:gd name="connsiteY1" fmla="*/ 0 h 3045334"/>
              <a:gd name="connsiteX2" fmla="*/ 6003480 w 6003480"/>
              <a:gd name="connsiteY2" fmla="*/ 3045334 h 3045334"/>
              <a:gd name="connsiteX3" fmla="*/ 0 w 6003480"/>
              <a:gd name="connsiteY3" fmla="*/ 3045334 h 3045334"/>
            </a:gdLst>
            <a:ahLst/>
            <a:cxnLst>
              <a:cxn ang="0">
                <a:pos x="connsiteX0" y="connsiteY0"/>
              </a:cxn>
              <a:cxn ang="0">
                <a:pos x="connsiteX1" y="connsiteY1"/>
              </a:cxn>
              <a:cxn ang="0">
                <a:pos x="connsiteX2" y="connsiteY2"/>
              </a:cxn>
              <a:cxn ang="0">
                <a:pos x="connsiteX3" y="connsiteY3"/>
              </a:cxn>
            </a:cxnLst>
            <a:rect l="l" t="t" r="r" b="b"/>
            <a:pathLst>
              <a:path w="6003480" h="3045334">
                <a:moveTo>
                  <a:pt x="0" y="0"/>
                </a:moveTo>
                <a:lnTo>
                  <a:pt x="6003480" y="0"/>
                </a:lnTo>
                <a:lnTo>
                  <a:pt x="6003480" y="3045334"/>
                </a:lnTo>
                <a:lnTo>
                  <a:pt x="0" y="3045334"/>
                </a:lnTo>
                <a:close/>
              </a:path>
            </a:pathLst>
          </a:custGeom>
        </p:spPr>
        <p:txBody>
          <a:bodyPr wrap="square">
            <a:noAutofit/>
          </a:bodyPr>
          <a:lstStyle>
            <a:lvl1pPr>
              <a:defRPr sz="1500"/>
            </a:lvl1pPr>
          </a:lstStyle>
          <a:p>
            <a:endParaRPr lang="en-US"/>
          </a:p>
        </p:txBody>
      </p:sp>
      <p:sp>
        <p:nvSpPr>
          <p:cNvPr id="7" name="Picture Placeholder 6">
            <a:extLst>
              <a:ext uri="{FF2B5EF4-FFF2-40B4-BE49-F238E27FC236}">
                <a16:creationId xmlns:a16="http://schemas.microsoft.com/office/drawing/2014/main" id="{BE1586B6-4234-4CB2-92ED-83C6B8A0CE2E}"/>
              </a:ext>
            </a:extLst>
          </p:cNvPr>
          <p:cNvSpPr>
            <a:spLocks noGrp="1"/>
          </p:cNvSpPr>
          <p:nvPr>
            <p:ph type="pic" sz="quarter" idx="11"/>
          </p:nvPr>
        </p:nvSpPr>
        <p:spPr>
          <a:xfrm>
            <a:off x="6188521" y="3812666"/>
            <a:ext cx="6003480" cy="3045334"/>
          </a:xfrm>
          <a:custGeom>
            <a:avLst/>
            <a:gdLst>
              <a:gd name="connsiteX0" fmla="*/ 0 w 6003480"/>
              <a:gd name="connsiteY0" fmla="*/ 0 h 3045334"/>
              <a:gd name="connsiteX1" fmla="*/ 6003480 w 6003480"/>
              <a:gd name="connsiteY1" fmla="*/ 0 h 3045334"/>
              <a:gd name="connsiteX2" fmla="*/ 6003480 w 6003480"/>
              <a:gd name="connsiteY2" fmla="*/ 3045334 h 3045334"/>
              <a:gd name="connsiteX3" fmla="*/ 0 w 6003480"/>
              <a:gd name="connsiteY3" fmla="*/ 3045334 h 3045334"/>
            </a:gdLst>
            <a:ahLst/>
            <a:cxnLst>
              <a:cxn ang="0">
                <a:pos x="connsiteX0" y="connsiteY0"/>
              </a:cxn>
              <a:cxn ang="0">
                <a:pos x="connsiteX1" y="connsiteY1"/>
              </a:cxn>
              <a:cxn ang="0">
                <a:pos x="connsiteX2" y="connsiteY2"/>
              </a:cxn>
              <a:cxn ang="0">
                <a:pos x="connsiteX3" y="connsiteY3"/>
              </a:cxn>
            </a:cxnLst>
            <a:rect l="l" t="t" r="r" b="b"/>
            <a:pathLst>
              <a:path w="6003480" h="3045334">
                <a:moveTo>
                  <a:pt x="0" y="0"/>
                </a:moveTo>
                <a:lnTo>
                  <a:pt x="6003480" y="0"/>
                </a:lnTo>
                <a:lnTo>
                  <a:pt x="6003480" y="3045334"/>
                </a:lnTo>
                <a:lnTo>
                  <a:pt x="0" y="3045334"/>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4083919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FB95E9-369F-4EC4-829B-5267FE49AE9C}"/>
              </a:ext>
            </a:extLst>
          </p:cNvPr>
          <p:cNvSpPr>
            <a:spLocks noGrp="1"/>
          </p:cNvSpPr>
          <p:nvPr>
            <p:ph type="pic" sz="quarter" idx="10"/>
          </p:nvPr>
        </p:nvSpPr>
        <p:spPr>
          <a:xfrm>
            <a:off x="675596" y="1494971"/>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237C2CA9-4875-45F8-891E-0EB2A384C5DF}"/>
              </a:ext>
            </a:extLst>
          </p:cNvPr>
          <p:cNvSpPr>
            <a:spLocks noGrp="1"/>
          </p:cNvSpPr>
          <p:nvPr>
            <p:ph type="pic" sz="quarter" idx="11"/>
          </p:nvPr>
        </p:nvSpPr>
        <p:spPr>
          <a:xfrm>
            <a:off x="3479769" y="3484668"/>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43F90F98-2605-49B0-AC17-C71679282A44}"/>
              </a:ext>
            </a:extLst>
          </p:cNvPr>
          <p:cNvSpPr>
            <a:spLocks noGrp="1"/>
          </p:cNvSpPr>
          <p:nvPr>
            <p:ph type="pic" sz="quarter" idx="12"/>
          </p:nvPr>
        </p:nvSpPr>
        <p:spPr>
          <a:xfrm>
            <a:off x="6283942" y="1494971"/>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21" name="Picture Placeholder 20">
            <a:extLst>
              <a:ext uri="{FF2B5EF4-FFF2-40B4-BE49-F238E27FC236}">
                <a16:creationId xmlns:a16="http://schemas.microsoft.com/office/drawing/2014/main" id="{6B1F14FA-6358-40BD-AD12-6769CDD00E82}"/>
              </a:ext>
            </a:extLst>
          </p:cNvPr>
          <p:cNvSpPr>
            <a:spLocks noGrp="1"/>
          </p:cNvSpPr>
          <p:nvPr>
            <p:ph type="pic" sz="quarter" idx="13"/>
          </p:nvPr>
        </p:nvSpPr>
        <p:spPr>
          <a:xfrm>
            <a:off x="9088116" y="3484668"/>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Business Plan | </a:t>
            </a:r>
            <a:r>
              <a:rPr lang="en-US">
                <a:solidFill>
                  <a:schemeClr val="accent1"/>
                </a:solidFill>
              </a:rPr>
              <a:t>Presentation</a:t>
            </a:r>
          </a:p>
        </p:txBody>
      </p:sp>
    </p:spTree>
    <p:extLst>
      <p:ext uri="{BB962C8B-B14F-4D97-AF65-F5344CB8AC3E}">
        <p14:creationId xmlns:p14="http://schemas.microsoft.com/office/powerpoint/2010/main" val="992478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965062F-E484-4E17-827D-AB52166D7074}"/>
              </a:ext>
            </a:extLst>
          </p:cNvPr>
          <p:cNvSpPr>
            <a:spLocks noGrp="1"/>
          </p:cNvSpPr>
          <p:nvPr>
            <p:ph type="pic" sz="quarter" idx="10"/>
          </p:nvPr>
        </p:nvSpPr>
        <p:spPr>
          <a:xfrm>
            <a:off x="5819741"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6" name="Picture Placeholder 15">
            <a:extLst>
              <a:ext uri="{FF2B5EF4-FFF2-40B4-BE49-F238E27FC236}">
                <a16:creationId xmlns:a16="http://schemas.microsoft.com/office/drawing/2014/main" id="{6334F2C9-7B8A-412F-A009-7B802C63BAA1}"/>
              </a:ext>
            </a:extLst>
          </p:cNvPr>
          <p:cNvSpPr>
            <a:spLocks noGrp="1"/>
          </p:cNvSpPr>
          <p:nvPr>
            <p:ph type="pic" sz="quarter" idx="11"/>
          </p:nvPr>
        </p:nvSpPr>
        <p:spPr>
          <a:xfrm>
            <a:off x="7827175"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7" name="Picture Placeholder 16">
            <a:extLst>
              <a:ext uri="{FF2B5EF4-FFF2-40B4-BE49-F238E27FC236}">
                <a16:creationId xmlns:a16="http://schemas.microsoft.com/office/drawing/2014/main" id="{FA755730-8D7D-4B71-B86B-1BF8C7F5DC73}"/>
              </a:ext>
            </a:extLst>
          </p:cNvPr>
          <p:cNvSpPr>
            <a:spLocks noGrp="1"/>
          </p:cNvSpPr>
          <p:nvPr>
            <p:ph type="pic" sz="quarter" idx="12"/>
          </p:nvPr>
        </p:nvSpPr>
        <p:spPr>
          <a:xfrm>
            <a:off x="9834609"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8" name="Picture Placeholder 17">
            <a:extLst>
              <a:ext uri="{FF2B5EF4-FFF2-40B4-BE49-F238E27FC236}">
                <a16:creationId xmlns:a16="http://schemas.microsoft.com/office/drawing/2014/main" id="{7DD1C5F4-9C55-4BF5-AE89-5EE6359D687F}"/>
              </a:ext>
            </a:extLst>
          </p:cNvPr>
          <p:cNvSpPr>
            <a:spLocks noGrp="1"/>
          </p:cNvSpPr>
          <p:nvPr>
            <p:ph type="pic" sz="quarter" idx="13"/>
          </p:nvPr>
        </p:nvSpPr>
        <p:spPr>
          <a:xfrm>
            <a:off x="5819741"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8EFD371B-CD51-40A0-A16E-B87370822AF1}"/>
              </a:ext>
            </a:extLst>
          </p:cNvPr>
          <p:cNvSpPr>
            <a:spLocks noGrp="1"/>
          </p:cNvSpPr>
          <p:nvPr>
            <p:ph type="pic" sz="quarter" idx="14"/>
          </p:nvPr>
        </p:nvSpPr>
        <p:spPr>
          <a:xfrm>
            <a:off x="7827175"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1B1AE1B7-66A3-4D15-B196-514E5115A40D}"/>
              </a:ext>
            </a:extLst>
          </p:cNvPr>
          <p:cNvSpPr>
            <a:spLocks noGrp="1"/>
          </p:cNvSpPr>
          <p:nvPr>
            <p:ph type="pic" sz="quarter" idx="15"/>
          </p:nvPr>
        </p:nvSpPr>
        <p:spPr>
          <a:xfrm>
            <a:off x="9834609"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5711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3586E-C0F4-4DAA-BCED-2FA9D209A6BA}"/>
              </a:ext>
            </a:extLst>
          </p:cNvPr>
          <p:cNvSpPr>
            <a:spLocks noGrp="1"/>
          </p:cNvSpPr>
          <p:nvPr>
            <p:ph type="pic" sz="quarter" idx="13"/>
          </p:nvPr>
        </p:nvSpPr>
        <p:spPr>
          <a:xfrm>
            <a:off x="0" y="3581400"/>
            <a:ext cx="12192000" cy="3276600"/>
          </a:xfrm>
          <a:custGeom>
            <a:avLst/>
            <a:gdLst>
              <a:gd name="connsiteX0" fmla="*/ 0 w 12192000"/>
              <a:gd name="connsiteY0" fmla="*/ 0 h 3276600"/>
              <a:gd name="connsiteX1" fmla="*/ 12192000 w 12192000"/>
              <a:gd name="connsiteY1" fmla="*/ 0 h 3276600"/>
              <a:gd name="connsiteX2" fmla="*/ 12192000 w 12192000"/>
              <a:gd name="connsiteY2" fmla="*/ 3276600 h 3276600"/>
              <a:gd name="connsiteX3" fmla="*/ 0 w 1219200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2192000" h="3276600">
                <a:moveTo>
                  <a:pt x="0" y="0"/>
                </a:moveTo>
                <a:lnTo>
                  <a:pt x="12192000" y="0"/>
                </a:lnTo>
                <a:lnTo>
                  <a:pt x="12192000" y="3276600"/>
                </a:lnTo>
                <a:lnTo>
                  <a:pt x="0" y="3276600"/>
                </a:lnTo>
                <a:close/>
              </a:path>
            </a:pathLst>
          </a:custGeom>
        </p:spPr>
        <p:txBody>
          <a:bodyPr wrap="square">
            <a:noAutofit/>
          </a:bodyPr>
          <a:lstStyle>
            <a:lvl1pPr>
              <a:defRPr sz="1500"/>
            </a:lvl1pPr>
          </a:lstStyle>
          <a:p>
            <a:endParaRPr lang="en-US"/>
          </a:p>
        </p:txBody>
      </p:sp>
      <p:sp>
        <p:nvSpPr>
          <p:cNvPr id="9" name="Picture Placeholder 8">
            <a:extLst>
              <a:ext uri="{FF2B5EF4-FFF2-40B4-BE49-F238E27FC236}">
                <a16:creationId xmlns:a16="http://schemas.microsoft.com/office/drawing/2014/main" id="{22CEA24A-BE9A-45E5-8703-9412DEFB3B7A}"/>
              </a:ext>
            </a:extLst>
          </p:cNvPr>
          <p:cNvSpPr>
            <a:spLocks noGrp="1"/>
          </p:cNvSpPr>
          <p:nvPr>
            <p:ph type="pic" sz="quarter" idx="10"/>
          </p:nvPr>
        </p:nvSpPr>
        <p:spPr>
          <a:xfrm>
            <a:off x="1567889"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10" name="Picture Placeholder 9">
            <a:extLst>
              <a:ext uri="{FF2B5EF4-FFF2-40B4-BE49-F238E27FC236}">
                <a16:creationId xmlns:a16="http://schemas.microsoft.com/office/drawing/2014/main" id="{4F032AF6-D098-4BBB-8D07-BBF45D9AFFDB}"/>
              </a:ext>
            </a:extLst>
          </p:cNvPr>
          <p:cNvSpPr>
            <a:spLocks noGrp="1"/>
          </p:cNvSpPr>
          <p:nvPr>
            <p:ph type="pic" sz="quarter" idx="11"/>
          </p:nvPr>
        </p:nvSpPr>
        <p:spPr>
          <a:xfrm>
            <a:off x="4781551"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11" name="Picture Placeholder 10">
            <a:extLst>
              <a:ext uri="{FF2B5EF4-FFF2-40B4-BE49-F238E27FC236}">
                <a16:creationId xmlns:a16="http://schemas.microsoft.com/office/drawing/2014/main" id="{153FA40D-98A1-4B60-848B-F82B959EC012}"/>
              </a:ext>
            </a:extLst>
          </p:cNvPr>
          <p:cNvSpPr>
            <a:spLocks noGrp="1"/>
          </p:cNvSpPr>
          <p:nvPr>
            <p:ph type="pic" sz="quarter" idx="12"/>
          </p:nvPr>
        </p:nvSpPr>
        <p:spPr>
          <a:xfrm>
            <a:off x="7995212"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238491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154B02-39E8-46AF-8402-B0668EECB302}"/>
              </a:ext>
            </a:extLst>
          </p:cNvPr>
          <p:cNvSpPr>
            <a:spLocks noGrp="1"/>
          </p:cNvSpPr>
          <p:nvPr>
            <p:ph type="pic" sz="quarter" idx="10"/>
          </p:nvPr>
        </p:nvSpPr>
        <p:spPr>
          <a:xfrm>
            <a:off x="0" y="0"/>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
        <p:nvSpPr>
          <p:cNvPr id="10" name="Picture Placeholder 9">
            <a:extLst>
              <a:ext uri="{FF2B5EF4-FFF2-40B4-BE49-F238E27FC236}">
                <a16:creationId xmlns:a16="http://schemas.microsoft.com/office/drawing/2014/main" id="{D4A7D6A2-C15C-4296-8B94-2FBC3DCBAA29}"/>
              </a:ext>
            </a:extLst>
          </p:cNvPr>
          <p:cNvSpPr>
            <a:spLocks noGrp="1"/>
          </p:cNvSpPr>
          <p:nvPr>
            <p:ph type="pic" sz="quarter" idx="11"/>
          </p:nvPr>
        </p:nvSpPr>
        <p:spPr>
          <a:xfrm>
            <a:off x="0" y="3521676"/>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
        <p:nvSpPr>
          <p:cNvPr id="11" name="Picture Placeholder 10">
            <a:extLst>
              <a:ext uri="{FF2B5EF4-FFF2-40B4-BE49-F238E27FC236}">
                <a16:creationId xmlns:a16="http://schemas.microsoft.com/office/drawing/2014/main" id="{BA6EFC04-34FC-4FEB-A52C-70B1FD45D1AE}"/>
              </a:ext>
            </a:extLst>
          </p:cNvPr>
          <p:cNvSpPr>
            <a:spLocks noGrp="1"/>
          </p:cNvSpPr>
          <p:nvPr>
            <p:ph type="pic" sz="quarter" idx="12"/>
          </p:nvPr>
        </p:nvSpPr>
        <p:spPr>
          <a:xfrm>
            <a:off x="3521869" y="3521676"/>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1919333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3758E-E02C-4235-90B4-D21B1D8E316D}"/>
              </a:ext>
            </a:extLst>
          </p:cNvPr>
          <p:cNvSpPr>
            <a:spLocks noGrp="1"/>
          </p:cNvSpPr>
          <p:nvPr>
            <p:ph type="pic" sz="quarter" idx="10"/>
          </p:nvPr>
        </p:nvSpPr>
        <p:spPr>
          <a:xfrm>
            <a:off x="1400176" y="-719137"/>
            <a:ext cx="4079875" cy="4079875"/>
          </a:xfrm>
          <a:custGeom>
            <a:avLst/>
            <a:gdLst>
              <a:gd name="connsiteX0" fmla="*/ 2041525 w 4079875"/>
              <a:gd name="connsiteY0" fmla="*/ 0 h 4079875"/>
              <a:gd name="connsiteX1" fmla="*/ 4079875 w 4079875"/>
              <a:gd name="connsiteY1" fmla="*/ 2039938 h 4079875"/>
              <a:gd name="connsiteX2" fmla="*/ 2041525 w 4079875"/>
              <a:gd name="connsiteY2" fmla="*/ 4079875 h 4079875"/>
              <a:gd name="connsiteX3" fmla="*/ 0 w 4079875"/>
              <a:gd name="connsiteY3" fmla="*/ 2039938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39938"/>
                </a:lnTo>
                <a:lnTo>
                  <a:pt x="2041525" y="4079875"/>
                </a:lnTo>
                <a:lnTo>
                  <a:pt x="0" y="203993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7CF3CC8F-07AE-4A8C-8F65-EA71D053F785}"/>
              </a:ext>
            </a:extLst>
          </p:cNvPr>
          <p:cNvSpPr>
            <a:spLocks noGrp="1"/>
          </p:cNvSpPr>
          <p:nvPr>
            <p:ph type="pic" sz="quarter" idx="11"/>
          </p:nvPr>
        </p:nvSpPr>
        <p:spPr>
          <a:xfrm>
            <a:off x="-696912" y="1389064"/>
            <a:ext cx="4079875" cy="4079875"/>
          </a:xfrm>
          <a:custGeom>
            <a:avLst/>
            <a:gdLst>
              <a:gd name="connsiteX0" fmla="*/ 2041525 w 4079875"/>
              <a:gd name="connsiteY0" fmla="*/ 0 h 4079875"/>
              <a:gd name="connsiteX1" fmla="*/ 4079875 w 4079875"/>
              <a:gd name="connsiteY1" fmla="*/ 2041525 h 4079875"/>
              <a:gd name="connsiteX2" fmla="*/ 2041525 w 4079875"/>
              <a:gd name="connsiteY2" fmla="*/ 4079875 h 4079875"/>
              <a:gd name="connsiteX3" fmla="*/ 0 w 4079875"/>
              <a:gd name="connsiteY3" fmla="*/ 2041525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41525"/>
                </a:lnTo>
                <a:lnTo>
                  <a:pt x="2041525" y="4079875"/>
                </a:lnTo>
                <a:lnTo>
                  <a:pt x="0" y="2041525"/>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A1225654-6554-46C8-94BE-1FB06BDA722E}"/>
              </a:ext>
            </a:extLst>
          </p:cNvPr>
          <p:cNvSpPr>
            <a:spLocks noGrp="1"/>
          </p:cNvSpPr>
          <p:nvPr>
            <p:ph type="pic" sz="quarter" idx="12"/>
          </p:nvPr>
        </p:nvSpPr>
        <p:spPr>
          <a:xfrm>
            <a:off x="1400176" y="3498851"/>
            <a:ext cx="4079875" cy="4079875"/>
          </a:xfrm>
          <a:custGeom>
            <a:avLst/>
            <a:gdLst>
              <a:gd name="connsiteX0" fmla="*/ 2041525 w 4079875"/>
              <a:gd name="connsiteY0" fmla="*/ 0 h 4079875"/>
              <a:gd name="connsiteX1" fmla="*/ 4079875 w 4079875"/>
              <a:gd name="connsiteY1" fmla="*/ 2038350 h 4079875"/>
              <a:gd name="connsiteX2" fmla="*/ 2041525 w 4079875"/>
              <a:gd name="connsiteY2" fmla="*/ 4079875 h 4079875"/>
              <a:gd name="connsiteX3" fmla="*/ 0 w 4079875"/>
              <a:gd name="connsiteY3" fmla="*/ 2038350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38350"/>
                </a:lnTo>
                <a:lnTo>
                  <a:pt x="2041525" y="4079875"/>
                </a:lnTo>
                <a:lnTo>
                  <a:pt x="0" y="2038350"/>
                </a:lnTo>
                <a:close/>
              </a:path>
            </a:pathLst>
          </a:custGeom>
        </p:spPr>
        <p:txBody>
          <a:bodyPr wrap="square">
            <a:noAutofit/>
          </a:bodyPr>
          <a:lstStyle/>
          <a:p>
            <a:endParaRPr lang="en-US"/>
          </a:p>
        </p:txBody>
      </p:sp>
    </p:spTree>
    <p:extLst>
      <p:ext uri="{BB962C8B-B14F-4D97-AF65-F5344CB8AC3E}">
        <p14:creationId xmlns:p14="http://schemas.microsoft.com/office/powerpoint/2010/main" val="2129946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E83C142-3DC4-4C55-9132-ED296A839537}"/>
              </a:ext>
            </a:extLst>
          </p:cNvPr>
          <p:cNvSpPr>
            <a:spLocks noGrp="1"/>
          </p:cNvSpPr>
          <p:nvPr>
            <p:ph type="pic" sz="quarter" idx="10"/>
          </p:nvPr>
        </p:nvSpPr>
        <p:spPr>
          <a:xfrm>
            <a:off x="1030288" y="1511300"/>
            <a:ext cx="1949450" cy="1951038"/>
          </a:xfrm>
          <a:custGeom>
            <a:avLst/>
            <a:gdLst>
              <a:gd name="connsiteX0" fmla="*/ 324915 w 1949450"/>
              <a:gd name="connsiteY0" fmla="*/ 0 h 1951038"/>
              <a:gd name="connsiteX1" fmla="*/ 1624535 w 1949450"/>
              <a:gd name="connsiteY1" fmla="*/ 0 h 1951038"/>
              <a:gd name="connsiteX2" fmla="*/ 1949450 w 1949450"/>
              <a:gd name="connsiteY2" fmla="*/ 324915 h 1951038"/>
              <a:gd name="connsiteX3" fmla="*/ 1949450 w 1949450"/>
              <a:gd name="connsiteY3" fmla="*/ 1626123 h 1951038"/>
              <a:gd name="connsiteX4" fmla="*/ 1624535 w 1949450"/>
              <a:gd name="connsiteY4" fmla="*/ 1951038 h 1951038"/>
              <a:gd name="connsiteX5" fmla="*/ 324915 w 1949450"/>
              <a:gd name="connsiteY5" fmla="*/ 1951038 h 1951038"/>
              <a:gd name="connsiteX6" fmla="*/ 0 w 1949450"/>
              <a:gd name="connsiteY6" fmla="*/ 1626123 h 1951038"/>
              <a:gd name="connsiteX7" fmla="*/ 0 w 1949450"/>
              <a:gd name="connsiteY7" fmla="*/ 324915 h 1951038"/>
              <a:gd name="connsiteX8" fmla="*/ 324915 w 1949450"/>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450" h="1951038">
                <a:moveTo>
                  <a:pt x="324915" y="0"/>
                </a:moveTo>
                <a:lnTo>
                  <a:pt x="1624535" y="0"/>
                </a:lnTo>
                <a:cubicBezTo>
                  <a:pt x="1803981" y="0"/>
                  <a:pt x="1949450" y="145469"/>
                  <a:pt x="1949450" y="324915"/>
                </a:cubicBezTo>
                <a:lnTo>
                  <a:pt x="1949450" y="1626123"/>
                </a:lnTo>
                <a:cubicBezTo>
                  <a:pt x="1949450" y="1805569"/>
                  <a:pt x="1803981" y="1951038"/>
                  <a:pt x="1624535" y="1951038"/>
                </a:cubicBezTo>
                <a:lnTo>
                  <a:pt x="324915" y="1951038"/>
                </a:lnTo>
                <a:cubicBezTo>
                  <a:pt x="145469" y="1951038"/>
                  <a:pt x="0" y="1805569"/>
                  <a:pt x="0" y="1626123"/>
                </a:cubicBezTo>
                <a:lnTo>
                  <a:pt x="0" y="324915"/>
                </a:lnTo>
                <a:cubicBezTo>
                  <a:pt x="0" y="145469"/>
                  <a:pt x="145469" y="0"/>
                  <a:pt x="324915" y="0"/>
                </a:cubicBezTo>
                <a:close/>
              </a:path>
            </a:pathLst>
          </a:custGeom>
        </p:spPr>
        <p:txBody>
          <a:bodyPr wrap="square">
            <a:noAutofit/>
          </a:bodyPr>
          <a:lstStyle>
            <a:lvl1pPr>
              <a:defRPr sz="1500"/>
            </a:lvl1pPr>
          </a:lstStyle>
          <a:p>
            <a:endParaRPr lang="en-US"/>
          </a:p>
        </p:txBody>
      </p:sp>
      <p:sp>
        <p:nvSpPr>
          <p:cNvPr id="18" name="Picture Placeholder 17">
            <a:extLst>
              <a:ext uri="{FF2B5EF4-FFF2-40B4-BE49-F238E27FC236}">
                <a16:creationId xmlns:a16="http://schemas.microsoft.com/office/drawing/2014/main" id="{60E3A63C-FE5B-4FA0-B1A1-82EC1879783F}"/>
              </a:ext>
            </a:extLst>
          </p:cNvPr>
          <p:cNvSpPr>
            <a:spLocks noGrp="1"/>
          </p:cNvSpPr>
          <p:nvPr>
            <p:ph type="pic" sz="quarter" idx="11"/>
          </p:nvPr>
        </p:nvSpPr>
        <p:spPr>
          <a:xfrm>
            <a:off x="3756026"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E759C488-D19A-4CC4-9D12-79E285AF6F17}"/>
              </a:ext>
            </a:extLst>
          </p:cNvPr>
          <p:cNvSpPr>
            <a:spLocks noGrp="1"/>
          </p:cNvSpPr>
          <p:nvPr>
            <p:ph type="pic" sz="quarter" idx="12"/>
          </p:nvPr>
        </p:nvSpPr>
        <p:spPr>
          <a:xfrm>
            <a:off x="6496051"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A5D6853B-4A89-4F4B-AE10-2F430E9B30A2}"/>
              </a:ext>
            </a:extLst>
          </p:cNvPr>
          <p:cNvSpPr>
            <a:spLocks noGrp="1"/>
          </p:cNvSpPr>
          <p:nvPr>
            <p:ph type="pic" sz="quarter" idx="13"/>
          </p:nvPr>
        </p:nvSpPr>
        <p:spPr>
          <a:xfrm>
            <a:off x="9204326"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886331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B8C812-38E1-453B-934A-3432F84ED328}"/>
              </a:ext>
            </a:extLst>
          </p:cNvPr>
          <p:cNvSpPr>
            <a:spLocks noGrp="1"/>
          </p:cNvSpPr>
          <p:nvPr>
            <p:ph type="pic" sz="quarter" idx="10"/>
          </p:nvPr>
        </p:nvSpPr>
        <p:spPr>
          <a:xfrm>
            <a:off x="6908800" y="0"/>
            <a:ext cx="5283200" cy="6858000"/>
          </a:xfrm>
          <a:custGeom>
            <a:avLst/>
            <a:gdLst>
              <a:gd name="connsiteX0" fmla="*/ 0 w 5283200"/>
              <a:gd name="connsiteY0" fmla="*/ 0 h 6858000"/>
              <a:gd name="connsiteX1" fmla="*/ 5283200 w 5283200"/>
              <a:gd name="connsiteY1" fmla="*/ 0 h 6858000"/>
              <a:gd name="connsiteX2" fmla="*/ 5283200 w 5283200"/>
              <a:gd name="connsiteY2" fmla="*/ 6858000 h 6858000"/>
              <a:gd name="connsiteX3" fmla="*/ 0 w 528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83200" h="6858000">
                <a:moveTo>
                  <a:pt x="0" y="0"/>
                </a:moveTo>
                <a:lnTo>
                  <a:pt x="5283200" y="0"/>
                </a:lnTo>
                <a:lnTo>
                  <a:pt x="5283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6836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DE72AF-D0CF-50ED-6308-488BE904AD5F}"/>
              </a:ext>
            </a:extLst>
          </p:cNvPr>
          <p:cNvSpPr>
            <a:spLocks noGrp="1"/>
          </p:cNvSpPr>
          <p:nvPr>
            <p:ph type="pic" sz="quarter" idx="10"/>
          </p:nvPr>
        </p:nvSpPr>
        <p:spPr>
          <a:xfrm>
            <a:off x="449580" y="1616816"/>
            <a:ext cx="5337840" cy="4019207"/>
          </a:xfrm>
          <a:custGeom>
            <a:avLst/>
            <a:gdLst>
              <a:gd name="connsiteX0" fmla="*/ 0 w 5337840"/>
              <a:gd name="connsiteY0" fmla="*/ 0 h 4019207"/>
              <a:gd name="connsiteX1" fmla="*/ 5337840 w 5337840"/>
              <a:gd name="connsiteY1" fmla="*/ 0 h 4019207"/>
              <a:gd name="connsiteX2" fmla="*/ 5337840 w 5337840"/>
              <a:gd name="connsiteY2" fmla="*/ 4019207 h 4019207"/>
              <a:gd name="connsiteX3" fmla="*/ 0 w 5337840"/>
              <a:gd name="connsiteY3" fmla="*/ 4019207 h 4019207"/>
            </a:gdLst>
            <a:ahLst/>
            <a:cxnLst>
              <a:cxn ang="0">
                <a:pos x="connsiteX0" y="connsiteY0"/>
              </a:cxn>
              <a:cxn ang="0">
                <a:pos x="connsiteX1" y="connsiteY1"/>
              </a:cxn>
              <a:cxn ang="0">
                <a:pos x="connsiteX2" y="connsiteY2"/>
              </a:cxn>
              <a:cxn ang="0">
                <a:pos x="connsiteX3" y="connsiteY3"/>
              </a:cxn>
            </a:cxnLst>
            <a:rect l="l" t="t" r="r" b="b"/>
            <a:pathLst>
              <a:path w="5337840" h="4019207">
                <a:moveTo>
                  <a:pt x="0" y="0"/>
                </a:moveTo>
                <a:lnTo>
                  <a:pt x="5337840" y="0"/>
                </a:lnTo>
                <a:lnTo>
                  <a:pt x="5337840" y="4019207"/>
                </a:lnTo>
                <a:lnTo>
                  <a:pt x="0" y="4019207"/>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587465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FC84D96-3DEF-45AC-94A9-270C5E80242C}"/>
              </a:ext>
            </a:extLst>
          </p:cNvPr>
          <p:cNvSpPr>
            <a:spLocks noGrp="1"/>
          </p:cNvSpPr>
          <p:nvPr>
            <p:ph type="pic" sz="quarter" idx="10"/>
          </p:nvPr>
        </p:nvSpPr>
        <p:spPr>
          <a:xfrm>
            <a:off x="0" y="3914172"/>
            <a:ext cx="12192000" cy="2943828"/>
          </a:xfrm>
          <a:custGeom>
            <a:avLst/>
            <a:gdLst>
              <a:gd name="connsiteX0" fmla="*/ 0 w 12192000"/>
              <a:gd name="connsiteY0" fmla="*/ 0 h 2943828"/>
              <a:gd name="connsiteX1" fmla="*/ 12192000 w 12192000"/>
              <a:gd name="connsiteY1" fmla="*/ 0 h 2943828"/>
              <a:gd name="connsiteX2" fmla="*/ 12192000 w 12192000"/>
              <a:gd name="connsiteY2" fmla="*/ 2943828 h 2943828"/>
              <a:gd name="connsiteX3" fmla="*/ 0 w 12192000"/>
              <a:gd name="connsiteY3" fmla="*/ 2943828 h 2943828"/>
            </a:gdLst>
            <a:ahLst/>
            <a:cxnLst>
              <a:cxn ang="0">
                <a:pos x="connsiteX0" y="connsiteY0"/>
              </a:cxn>
              <a:cxn ang="0">
                <a:pos x="connsiteX1" y="connsiteY1"/>
              </a:cxn>
              <a:cxn ang="0">
                <a:pos x="connsiteX2" y="connsiteY2"/>
              </a:cxn>
              <a:cxn ang="0">
                <a:pos x="connsiteX3" y="connsiteY3"/>
              </a:cxn>
            </a:cxnLst>
            <a:rect l="l" t="t" r="r" b="b"/>
            <a:pathLst>
              <a:path w="12192000" h="2943828">
                <a:moveTo>
                  <a:pt x="0" y="0"/>
                </a:moveTo>
                <a:lnTo>
                  <a:pt x="12192000" y="0"/>
                </a:lnTo>
                <a:lnTo>
                  <a:pt x="12192000" y="2943828"/>
                </a:lnTo>
                <a:lnTo>
                  <a:pt x="0" y="2943828"/>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40509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9689AED-1ACA-4105-9534-8FA88E78316D}"/>
              </a:ext>
            </a:extLst>
          </p:cNvPr>
          <p:cNvSpPr>
            <a:spLocks noGrp="1"/>
          </p:cNvSpPr>
          <p:nvPr>
            <p:ph type="pic" sz="quarter" idx="11"/>
          </p:nvPr>
        </p:nvSpPr>
        <p:spPr>
          <a:xfrm>
            <a:off x="9239250" y="0"/>
            <a:ext cx="2952750" cy="6858000"/>
          </a:xfrm>
          <a:custGeom>
            <a:avLst/>
            <a:gdLst>
              <a:gd name="connsiteX0" fmla="*/ 0 w 2952750"/>
              <a:gd name="connsiteY0" fmla="*/ 0 h 6858000"/>
              <a:gd name="connsiteX1" fmla="*/ 2952750 w 2952750"/>
              <a:gd name="connsiteY1" fmla="*/ 0 h 6858000"/>
              <a:gd name="connsiteX2" fmla="*/ 2952750 w 2952750"/>
              <a:gd name="connsiteY2" fmla="*/ 6858000 h 6858000"/>
              <a:gd name="connsiteX3" fmla="*/ 0 w 295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52750" h="6858000">
                <a:moveTo>
                  <a:pt x="0" y="0"/>
                </a:moveTo>
                <a:lnTo>
                  <a:pt x="2952750" y="0"/>
                </a:lnTo>
                <a:lnTo>
                  <a:pt x="2952750" y="6858000"/>
                </a:lnTo>
                <a:lnTo>
                  <a:pt x="0" y="6858000"/>
                </a:lnTo>
                <a:close/>
              </a:path>
            </a:pathLst>
          </a:custGeom>
        </p:spPr>
        <p:txBody>
          <a:bodyPr wrap="square">
            <a:noAutofit/>
          </a:bodyPr>
          <a:lstStyle/>
          <a:p>
            <a:endParaRPr lang="en-US"/>
          </a:p>
        </p:txBody>
      </p:sp>
      <p:sp>
        <p:nvSpPr>
          <p:cNvPr id="5" name="Picture Placeholder 4">
            <a:extLst>
              <a:ext uri="{FF2B5EF4-FFF2-40B4-BE49-F238E27FC236}">
                <a16:creationId xmlns:a16="http://schemas.microsoft.com/office/drawing/2014/main" id="{16EC46BC-594C-4750-BFE8-A78D7E4F803A}"/>
              </a:ext>
            </a:extLst>
          </p:cNvPr>
          <p:cNvSpPr>
            <a:spLocks noGrp="1"/>
          </p:cNvSpPr>
          <p:nvPr>
            <p:ph type="pic" sz="quarter" idx="10"/>
          </p:nvPr>
        </p:nvSpPr>
        <p:spPr>
          <a:xfrm>
            <a:off x="5648325" y="895350"/>
            <a:ext cx="5067300" cy="5067300"/>
          </a:xfrm>
          <a:custGeom>
            <a:avLst/>
            <a:gdLst>
              <a:gd name="connsiteX0" fmla="*/ 0 w 5067300"/>
              <a:gd name="connsiteY0" fmla="*/ 0 h 5067300"/>
              <a:gd name="connsiteX1" fmla="*/ 5067300 w 5067300"/>
              <a:gd name="connsiteY1" fmla="*/ 0 h 5067300"/>
              <a:gd name="connsiteX2" fmla="*/ 5067300 w 5067300"/>
              <a:gd name="connsiteY2" fmla="*/ 5067300 h 5067300"/>
              <a:gd name="connsiteX3" fmla="*/ 0 w 5067300"/>
              <a:gd name="connsiteY3" fmla="*/ 5067300 h 5067300"/>
            </a:gdLst>
            <a:ahLst/>
            <a:cxnLst>
              <a:cxn ang="0">
                <a:pos x="connsiteX0" y="connsiteY0"/>
              </a:cxn>
              <a:cxn ang="0">
                <a:pos x="connsiteX1" y="connsiteY1"/>
              </a:cxn>
              <a:cxn ang="0">
                <a:pos x="connsiteX2" y="connsiteY2"/>
              </a:cxn>
              <a:cxn ang="0">
                <a:pos x="connsiteX3" y="connsiteY3"/>
              </a:cxn>
            </a:cxnLst>
            <a:rect l="l" t="t" r="r" b="b"/>
            <a:pathLst>
              <a:path w="5067300" h="5067300">
                <a:moveTo>
                  <a:pt x="0" y="0"/>
                </a:moveTo>
                <a:lnTo>
                  <a:pt x="5067300" y="0"/>
                </a:lnTo>
                <a:lnTo>
                  <a:pt x="5067300" y="5067300"/>
                </a:lnTo>
                <a:lnTo>
                  <a:pt x="0" y="5067300"/>
                </a:lnTo>
                <a:close/>
              </a:path>
            </a:pathLst>
          </a:custGeom>
        </p:spPr>
        <p:txBody>
          <a:bodyPr wrap="square">
            <a:noAutofit/>
          </a:bodyPr>
          <a:lstStyle/>
          <a:p>
            <a:endParaRPr lang="en-US"/>
          </a:p>
        </p:txBody>
      </p:sp>
    </p:spTree>
    <p:extLst>
      <p:ext uri="{BB962C8B-B14F-4D97-AF65-F5344CB8AC3E}">
        <p14:creationId xmlns:p14="http://schemas.microsoft.com/office/powerpoint/2010/main" val="589180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227E08B-5446-45D9-AA5C-9B7F691E8268}"/>
              </a:ext>
            </a:extLst>
          </p:cNvPr>
          <p:cNvSpPr>
            <a:spLocks noGrp="1"/>
          </p:cNvSpPr>
          <p:nvPr>
            <p:ph type="pic" sz="quarter" idx="10"/>
          </p:nvPr>
        </p:nvSpPr>
        <p:spPr>
          <a:xfrm>
            <a:off x="2" y="1"/>
            <a:ext cx="3218635" cy="6858001"/>
          </a:xfrm>
          <a:custGeom>
            <a:avLst/>
            <a:gdLst>
              <a:gd name="connsiteX0" fmla="*/ 0 w 3218635"/>
              <a:gd name="connsiteY0" fmla="*/ 0 h 6858001"/>
              <a:gd name="connsiteX1" fmla="*/ 3218635 w 3218635"/>
              <a:gd name="connsiteY1" fmla="*/ 0 h 6858001"/>
              <a:gd name="connsiteX2" fmla="*/ 3218635 w 3218635"/>
              <a:gd name="connsiteY2" fmla="*/ 6858001 h 6858001"/>
              <a:gd name="connsiteX3" fmla="*/ 0 w 321863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3218635" h="6858001">
                <a:moveTo>
                  <a:pt x="0" y="0"/>
                </a:moveTo>
                <a:lnTo>
                  <a:pt x="3218635" y="0"/>
                </a:lnTo>
                <a:lnTo>
                  <a:pt x="3218635" y="6858001"/>
                </a:lnTo>
                <a:lnTo>
                  <a:pt x="0" y="6858001"/>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3626516" y="355860"/>
            <a:ext cx="8157602" cy="602086"/>
          </a:xfrm>
          <a:prstGeom prst="rect">
            <a:avLst/>
          </a:prstGeom>
        </p:spPr>
        <p:txBody>
          <a:bodyPr vert="horz" lIns="91440" tIns="45720" rIns="91440" bIns="45720" rtlCol="0" anchor="ctr">
            <a:normAutofit/>
          </a:bodyPr>
          <a:lstStyle>
            <a:lvl1pPr algn="ct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1529485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3C17D88-049B-4385-8945-58845F4D0A7F}"/>
              </a:ext>
            </a:extLst>
          </p:cNvPr>
          <p:cNvSpPr>
            <a:spLocks noGrp="1"/>
          </p:cNvSpPr>
          <p:nvPr>
            <p:ph type="pic" sz="quarter" idx="10"/>
          </p:nvPr>
        </p:nvSpPr>
        <p:spPr>
          <a:xfrm>
            <a:off x="0" y="1510634"/>
            <a:ext cx="12192000" cy="5347367"/>
          </a:xfrm>
          <a:custGeom>
            <a:avLst/>
            <a:gdLst>
              <a:gd name="connsiteX0" fmla="*/ 0 w 12192000"/>
              <a:gd name="connsiteY0" fmla="*/ 0 h 5347367"/>
              <a:gd name="connsiteX1" fmla="*/ 12192000 w 12192000"/>
              <a:gd name="connsiteY1" fmla="*/ 0 h 5347367"/>
              <a:gd name="connsiteX2" fmla="*/ 12192000 w 12192000"/>
              <a:gd name="connsiteY2" fmla="*/ 5347367 h 5347367"/>
              <a:gd name="connsiteX3" fmla="*/ 0 w 12192000"/>
              <a:gd name="connsiteY3" fmla="*/ 5347367 h 5347367"/>
            </a:gdLst>
            <a:ahLst/>
            <a:cxnLst>
              <a:cxn ang="0">
                <a:pos x="connsiteX0" y="connsiteY0"/>
              </a:cxn>
              <a:cxn ang="0">
                <a:pos x="connsiteX1" y="connsiteY1"/>
              </a:cxn>
              <a:cxn ang="0">
                <a:pos x="connsiteX2" y="connsiteY2"/>
              </a:cxn>
              <a:cxn ang="0">
                <a:pos x="connsiteX3" y="connsiteY3"/>
              </a:cxn>
            </a:cxnLst>
            <a:rect l="l" t="t" r="r" b="b"/>
            <a:pathLst>
              <a:path w="12192000" h="5347367">
                <a:moveTo>
                  <a:pt x="0" y="0"/>
                </a:moveTo>
                <a:lnTo>
                  <a:pt x="12192000" y="0"/>
                </a:lnTo>
                <a:lnTo>
                  <a:pt x="12192000" y="5347367"/>
                </a:lnTo>
                <a:lnTo>
                  <a:pt x="0" y="5347367"/>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74207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3CD53F-AE2F-4A41-B76C-500737715AA9}"/>
              </a:ext>
            </a:extLst>
          </p:cNvPr>
          <p:cNvSpPr>
            <a:spLocks noGrp="1"/>
          </p:cNvSpPr>
          <p:nvPr>
            <p:ph type="pic" sz="quarter" idx="10"/>
          </p:nvPr>
        </p:nvSpPr>
        <p:spPr>
          <a:xfrm>
            <a:off x="1" y="0"/>
            <a:ext cx="6753573" cy="6858000"/>
          </a:xfrm>
          <a:custGeom>
            <a:avLst/>
            <a:gdLst>
              <a:gd name="connsiteX0" fmla="*/ 0 w 5102087"/>
              <a:gd name="connsiteY0" fmla="*/ 0 h 6858000"/>
              <a:gd name="connsiteX1" fmla="*/ 5102087 w 5102087"/>
              <a:gd name="connsiteY1" fmla="*/ 0 h 6858000"/>
              <a:gd name="connsiteX2" fmla="*/ 5102087 w 5102087"/>
              <a:gd name="connsiteY2" fmla="*/ 6858000 h 6858000"/>
              <a:gd name="connsiteX3" fmla="*/ 0 w 510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2087" h="6858000">
                <a:moveTo>
                  <a:pt x="0" y="0"/>
                </a:moveTo>
                <a:lnTo>
                  <a:pt x="5102087" y="0"/>
                </a:lnTo>
                <a:lnTo>
                  <a:pt x="5102087"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189490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4EC5C82-736C-4DD7-BB6D-4A2BB13F47C4}"/>
              </a:ext>
            </a:extLst>
          </p:cNvPr>
          <p:cNvSpPr>
            <a:spLocks noGrp="1"/>
          </p:cNvSpPr>
          <p:nvPr>
            <p:ph type="pic" sz="quarter" idx="11"/>
          </p:nvPr>
        </p:nvSpPr>
        <p:spPr>
          <a:xfrm>
            <a:off x="7943850" y="0"/>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0 w 32004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200400" h="3200400">
                <a:moveTo>
                  <a:pt x="0" y="0"/>
                </a:moveTo>
                <a:lnTo>
                  <a:pt x="3200400" y="0"/>
                </a:lnTo>
                <a:lnTo>
                  <a:pt x="3200400" y="3200400"/>
                </a:lnTo>
                <a:lnTo>
                  <a:pt x="0" y="3200400"/>
                </a:lnTo>
                <a:close/>
              </a:path>
            </a:pathLst>
          </a:custGeom>
        </p:spPr>
        <p:txBody>
          <a:bodyPr wrap="square">
            <a:noAutofit/>
          </a:bodyPr>
          <a:lstStyle/>
          <a:p>
            <a:endParaRPr lang="en-US"/>
          </a:p>
        </p:txBody>
      </p:sp>
      <p:sp>
        <p:nvSpPr>
          <p:cNvPr id="5" name="Picture Placeholder 4">
            <a:extLst>
              <a:ext uri="{FF2B5EF4-FFF2-40B4-BE49-F238E27FC236}">
                <a16:creationId xmlns:a16="http://schemas.microsoft.com/office/drawing/2014/main" id="{19507210-2A43-469A-A05D-E7711A74C4AA}"/>
              </a:ext>
            </a:extLst>
          </p:cNvPr>
          <p:cNvSpPr>
            <a:spLocks noGrp="1"/>
          </p:cNvSpPr>
          <p:nvPr>
            <p:ph type="pic" sz="quarter" idx="10"/>
          </p:nvPr>
        </p:nvSpPr>
        <p:spPr>
          <a:xfrm>
            <a:off x="0" y="0"/>
            <a:ext cx="3867150" cy="6858000"/>
          </a:xfrm>
          <a:custGeom>
            <a:avLst/>
            <a:gdLst>
              <a:gd name="connsiteX0" fmla="*/ 0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67150" h="6858000">
                <a:moveTo>
                  <a:pt x="0" y="0"/>
                </a:moveTo>
                <a:lnTo>
                  <a:pt x="3867150" y="0"/>
                </a:lnTo>
                <a:lnTo>
                  <a:pt x="386715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13975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6DAF9CF-2721-4624-B046-61277906C778}"/>
              </a:ext>
            </a:extLst>
          </p:cNvPr>
          <p:cNvSpPr>
            <a:spLocks noGrp="1"/>
          </p:cNvSpPr>
          <p:nvPr>
            <p:ph type="pic" sz="quarter" idx="10"/>
          </p:nvPr>
        </p:nvSpPr>
        <p:spPr>
          <a:xfrm>
            <a:off x="1119188"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46DCE3CC-8767-4842-BBA6-2F168FC15F24}"/>
              </a:ext>
            </a:extLst>
          </p:cNvPr>
          <p:cNvSpPr>
            <a:spLocks noGrp="1"/>
          </p:cNvSpPr>
          <p:nvPr>
            <p:ph type="pic" sz="quarter" idx="11"/>
          </p:nvPr>
        </p:nvSpPr>
        <p:spPr>
          <a:xfrm>
            <a:off x="3155555" y="1698627"/>
            <a:ext cx="1797050" cy="3833812"/>
          </a:xfrm>
          <a:custGeom>
            <a:avLst/>
            <a:gdLst>
              <a:gd name="connsiteX0" fmla="*/ 299514 w 1797050"/>
              <a:gd name="connsiteY0" fmla="*/ 0 h 3833812"/>
              <a:gd name="connsiteX1" fmla="*/ 1497536 w 1797050"/>
              <a:gd name="connsiteY1" fmla="*/ 0 h 3833812"/>
              <a:gd name="connsiteX2" fmla="*/ 1797050 w 1797050"/>
              <a:gd name="connsiteY2" fmla="*/ 299514 h 3833812"/>
              <a:gd name="connsiteX3" fmla="*/ 1797050 w 1797050"/>
              <a:gd name="connsiteY3" fmla="*/ 3534298 h 3833812"/>
              <a:gd name="connsiteX4" fmla="*/ 1497536 w 1797050"/>
              <a:gd name="connsiteY4" fmla="*/ 3833812 h 3833812"/>
              <a:gd name="connsiteX5" fmla="*/ 299514 w 1797050"/>
              <a:gd name="connsiteY5" fmla="*/ 3833812 h 3833812"/>
              <a:gd name="connsiteX6" fmla="*/ 0 w 1797050"/>
              <a:gd name="connsiteY6" fmla="*/ 3534298 h 3833812"/>
              <a:gd name="connsiteX7" fmla="*/ 0 w 1797050"/>
              <a:gd name="connsiteY7" fmla="*/ 299514 h 3833812"/>
              <a:gd name="connsiteX8" fmla="*/ 299514 w 1797050"/>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7050" h="3833812">
                <a:moveTo>
                  <a:pt x="299514" y="0"/>
                </a:moveTo>
                <a:lnTo>
                  <a:pt x="1497536" y="0"/>
                </a:lnTo>
                <a:cubicBezTo>
                  <a:pt x="1662953" y="0"/>
                  <a:pt x="1797050" y="134097"/>
                  <a:pt x="1797050" y="299514"/>
                </a:cubicBezTo>
                <a:lnTo>
                  <a:pt x="1797050" y="3534298"/>
                </a:lnTo>
                <a:cubicBezTo>
                  <a:pt x="1797050" y="3699715"/>
                  <a:pt x="1662953" y="3833812"/>
                  <a:pt x="1497536" y="3833812"/>
                </a:cubicBezTo>
                <a:lnTo>
                  <a:pt x="299514" y="3833812"/>
                </a:lnTo>
                <a:cubicBezTo>
                  <a:pt x="134097" y="3833812"/>
                  <a:pt x="0" y="3699715"/>
                  <a:pt x="0" y="3534298"/>
                </a:cubicBezTo>
                <a:lnTo>
                  <a:pt x="0" y="299514"/>
                </a:lnTo>
                <a:cubicBezTo>
                  <a:pt x="0" y="134097"/>
                  <a:pt x="134097" y="0"/>
                  <a:pt x="299514" y="0"/>
                </a:cubicBezTo>
                <a:close/>
              </a:path>
            </a:pathLst>
          </a:custGeom>
        </p:spPr>
        <p:txBody>
          <a:bodyPr wrap="square">
            <a:noAutofit/>
          </a:bodyPr>
          <a:lstStyle>
            <a:lvl1pPr>
              <a:defRPr sz="1500"/>
            </a:lvl1pPr>
          </a:lstStyle>
          <a:p>
            <a:endParaRPr lang="en-US"/>
          </a:p>
        </p:txBody>
      </p:sp>
      <p:sp>
        <p:nvSpPr>
          <p:cNvPr id="21" name="Picture Placeholder 20">
            <a:extLst>
              <a:ext uri="{FF2B5EF4-FFF2-40B4-BE49-F238E27FC236}">
                <a16:creationId xmlns:a16="http://schemas.microsoft.com/office/drawing/2014/main" id="{34A1D67E-01D4-4BB5-859D-203CAFC46C96}"/>
              </a:ext>
            </a:extLst>
          </p:cNvPr>
          <p:cNvSpPr>
            <a:spLocks noGrp="1"/>
          </p:cNvSpPr>
          <p:nvPr>
            <p:ph type="pic" sz="quarter" idx="12"/>
          </p:nvPr>
        </p:nvSpPr>
        <p:spPr>
          <a:xfrm>
            <a:off x="5190334"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2" name="Picture Placeholder 21">
            <a:extLst>
              <a:ext uri="{FF2B5EF4-FFF2-40B4-BE49-F238E27FC236}">
                <a16:creationId xmlns:a16="http://schemas.microsoft.com/office/drawing/2014/main" id="{ADFFA511-EB76-4DC4-B8BD-6F2E897AA738}"/>
              </a:ext>
            </a:extLst>
          </p:cNvPr>
          <p:cNvSpPr>
            <a:spLocks noGrp="1"/>
          </p:cNvSpPr>
          <p:nvPr>
            <p:ph type="pic" sz="quarter" idx="13"/>
          </p:nvPr>
        </p:nvSpPr>
        <p:spPr>
          <a:xfrm>
            <a:off x="7226701"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3" name="Picture Placeholder 22">
            <a:extLst>
              <a:ext uri="{FF2B5EF4-FFF2-40B4-BE49-F238E27FC236}">
                <a16:creationId xmlns:a16="http://schemas.microsoft.com/office/drawing/2014/main" id="{254F9B25-B83C-47E4-8CF9-586FB78D955A}"/>
              </a:ext>
            </a:extLst>
          </p:cNvPr>
          <p:cNvSpPr>
            <a:spLocks noGrp="1"/>
          </p:cNvSpPr>
          <p:nvPr>
            <p:ph type="pic" sz="quarter" idx="14"/>
          </p:nvPr>
        </p:nvSpPr>
        <p:spPr>
          <a:xfrm>
            <a:off x="9263068"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957391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24F425-4D40-496C-AF8E-83CE2B3C53C3}"/>
              </a:ext>
            </a:extLst>
          </p:cNvPr>
          <p:cNvSpPr>
            <a:spLocks noGrp="1"/>
          </p:cNvSpPr>
          <p:nvPr>
            <p:ph type="pic" sz="quarter" idx="10"/>
          </p:nvPr>
        </p:nvSpPr>
        <p:spPr>
          <a:xfrm>
            <a:off x="8026401" y="1442794"/>
            <a:ext cx="3608388" cy="4421222"/>
          </a:xfrm>
          <a:custGeom>
            <a:avLst/>
            <a:gdLst>
              <a:gd name="connsiteX0" fmla="*/ 0 w 3608388"/>
              <a:gd name="connsiteY0" fmla="*/ 0 h 4421222"/>
              <a:gd name="connsiteX1" fmla="*/ 3608388 w 3608388"/>
              <a:gd name="connsiteY1" fmla="*/ 0 h 4421222"/>
              <a:gd name="connsiteX2" fmla="*/ 3608388 w 3608388"/>
              <a:gd name="connsiteY2" fmla="*/ 4421222 h 4421222"/>
              <a:gd name="connsiteX3" fmla="*/ 0 w 3608388"/>
              <a:gd name="connsiteY3" fmla="*/ 4421222 h 4421222"/>
            </a:gdLst>
            <a:ahLst/>
            <a:cxnLst>
              <a:cxn ang="0">
                <a:pos x="connsiteX0" y="connsiteY0"/>
              </a:cxn>
              <a:cxn ang="0">
                <a:pos x="connsiteX1" y="connsiteY1"/>
              </a:cxn>
              <a:cxn ang="0">
                <a:pos x="connsiteX2" y="connsiteY2"/>
              </a:cxn>
              <a:cxn ang="0">
                <a:pos x="connsiteX3" y="connsiteY3"/>
              </a:cxn>
            </a:cxnLst>
            <a:rect l="l" t="t" r="r" b="b"/>
            <a:pathLst>
              <a:path w="3608388" h="4421222">
                <a:moveTo>
                  <a:pt x="0" y="0"/>
                </a:moveTo>
                <a:lnTo>
                  <a:pt x="3608388" y="0"/>
                </a:lnTo>
                <a:lnTo>
                  <a:pt x="3608388" y="4421222"/>
                </a:lnTo>
                <a:lnTo>
                  <a:pt x="0" y="4421222"/>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2440413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F83D73A-C9BA-4CE4-8A62-77F3D9DAB8F7}"/>
              </a:ext>
            </a:extLst>
          </p:cNvPr>
          <p:cNvSpPr>
            <a:spLocks noGrp="1"/>
          </p:cNvSpPr>
          <p:nvPr>
            <p:ph type="pic" sz="quarter" idx="10"/>
          </p:nvPr>
        </p:nvSpPr>
        <p:spPr>
          <a:xfrm>
            <a:off x="6966857" y="1638160"/>
            <a:ext cx="5225143" cy="4047199"/>
          </a:xfrm>
          <a:custGeom>
            <a:avLst/>
            <a:gdLst>
              <a:gd name="connsiteX0" fmla="*/ 0 w 5225143"/>
              <a:gd name="connsiteY0" fmla="*/ 0 h 4047199"/>
              <a:gd name="connsiteX1" fmla="*/ 5225143 w 5225143"/>
              <a:gd name="connsiteY1" fmla="*/ 0 h 4047199"/>
              <a:gd name="connsiteX2" fmla="*/ 5225143 w 5225143"/>
              <a:gd name="connsiteY2" fmla="*/ 4047199 h 4047199"/>
              <a:gd name="connsiteX3" fmla="*/ 0 w 5225143"/>
              <a:gd name="connsiteY3" fmla="*/ 4047199 h 4047199"/>
            </a:gdLst>
            <a:ahLst/>
            <a:cxnLst>
              <a:cxn ang="0">
                <a:pos x="connsiteX0" y="connsiteY0"/>
              </a:cxn>
              <a:cxn ang="0">
                <a:pos x="connsiteX1" y="connsiteY1"/>
              </a:cxn>
              <a:cxn ang="0">
                <a:pos x="connsiteX2" y="connsiteY2"/>
              </a:cxn>
              <a:cxn ang="0">
                <a:pos x="connsiteX3" y="connsiteY3"/>
              </a:cxn>
            </a:cxnLst>
            <a:rect l="l" t="t" r="r" b="b"/>
            <a:pathLst>
              <a:path w="5225143" h="4047199">
                <a:moveTo>
                  <a:pt x="0" y="0"/>
                </a:moveTo>
                <a:lnTo>
                  <a:pt x="5225143" y="0"/>
                </a:lnTo>
                <a:lnTo>
                  <a:pt x="5225143" y="4047199"/>
                </a:lnTo>
                <a:lnTo>
                  <a:pt x="0" y="4047199"/>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Business Plan | </a:t>
            </a:r>
            <a:r>
              <a:rPr lang="en-US">
                <a:solidFill>
                  <a:schemeClr val="accent1"/>
                </a:solidFill>
              </a:rPr>
              <a:t>Presentation</a:t>
            </a:r>
          </a:p>
        </p:txBody>
      </p:sp>
    </p:spTree>
    <p:extLst>
      <p:ext uri="{BB962C8B-B14F-4D97-AF65-F5344CB8AC3E}">
        <p14:creationId xmlns:p14="http://schemas.microsoft.com/office/powerpoint/2010/main" val="255868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09F0386-9F2E-48AE-9D9A-63938ACA84DD}"/>
              </a:ext>
            </a:extLst>
          </p:cNvPr>
          <p:cNvSpPr>
            <a:spLocks noGrp="1"/>
          </p:cNvSpPr>
          <p:nvPr>
            <p:ph type="pic" sz="quarter" idx="10"/>
          </p:nvPr>
        </p:nvSpPr>
        <p:spPr>
          <a:xfrm>
            <a:off x="5181600" y="1583756"/>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039875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53AA33C-3424-488C-F533-A90BDDA3676D}"/>
              </a:ext>
            </a:extLst>
          </p:cNvPr>
          <p:cNvSpPr>
            <a:spLocks noGrp="1"/>
          </p:cNvSpPr>
          <p:nvPr>
            <p:ph type="pic" sz="quarter" idx="10"/>
          </p:nvPr>
        </p:nvSpPr>
        <p:spPr>
          <a:xfrm>
            <a:off x="7429500" y="1523273"/>
            <a:ext cx="4057650" cy="2074083"/>
          </a:xfrm>
          <a:custGeom>
            <a:avLst/>
            <a:gdLst>
              <a:gd name="connsiteX0" fmla="*/ 0 w 4057650"/>
              <a:gd name="connsiteY0" fmla="*/ 0 h 2074083"/>
              <a:gd name="connsiteX1" fmla="*/ 4057650 w 4057650"/>
              <a:gd name="connsiteY1" fmla="*/ 0 h 2074083"/>
              <a:gd name="connsiteX2" fmla="*/ 4057650 w 4057650"/>
              <a:gd name="connsiteY2" fmla="*/ 2074083 h 2074083"/>
              <a:gd name="connsiteX3" fmla="*/ 0 w 4057650"/>
              <a:gd name="connsiteY3" fmla="*/ 2074083 h 2074083"/>
            </a:gdLst>
            <a:ahLst/>
            <a:cxnLst>
              <a:cxn ang="0">
                <a:pos x="connsiteX0" y="connsiteY0"/>
              </a:cxn>
              <a:cxn ang="0">
                <a:pos x="connsiteX1" y="connsiteY1"/>
              </a:cxn>
              <a:cxn ang="0">
                <a:pos x="connsiteX2" y="connsiteY2"/>
              </a:cxn>
              <a:cxn ang="0">
                <a:pos x="connsiteX3" y="connsiteY3"/>
              </a:cxn>
            </a:cxnLst>
            <a:rect l="l" t="t" r="r" b="b"/>
            <a:pathLst>
              <a:path w="4057650" h="2074083">
                <a:moveTo>
                  <a:pt x="0" y="0"/>
                </a:moveTo>
                <a:lnTo>
                  <a:pt x="4057650" y="0"/>
                </a:lnTo>
                <a:lnTo>
                  <a:pt x="4057650" y="2074083"/>
                </a:lnTo>
                <a:lnTo>
                  <a:pt x="0" y="2074083"/>
                </a:lnTo>
                <a:close/>
              </a:path>
            </a:pathLst>
          </a:custGeom>
        </p:spPr>
        <p:txBody>
          <a:bodyPr wrap="square">
            <a:noAutofit/>
          </a:bodyPr>
          <a:lstStyle>
            <a:lvl1pPr>
              <a:defRPr sz="1000"/>
            </a:lvl1pPr>
          </a:lstStyle>
          <a:p>
            <a:endParaRPr lang="en-US"/>
          </a:p>
        </p:txBody>
      </p:sp>
      <p:sp>
        <p:nvSpPr>
          <p:cNvPr id="12" name="Picture Placeholder 11">
            <a:extLst>
              <a:ext uri="{FF2B5EF4-FFF2-40B4-BE49-F238E27FC236}">
                <a16:creationId xmlns:a16="http://schemas.microsoft.com/office/drawing/2014/main" id="{F5CAE077-F31E-D6D7-BA01-668B928211F1}"/>
              </a:ext>
            </a:extLst>
          </p:cNvPr>
          <p:cNvSpPr>
            <a:spLocks noGrp="1"/>
          </p:cNvSpPr>
          <p:nvPr>
            <p:ph type="pic" sz="quarter" idx="11"/>
          </p:nvPr>
        </p:nvSpPr>
        <p:spPr>
          <a:xfrm>
            <a:off x="7429500" y="3761706"/>
            <a:ext cx="4057650" cy="2074083"/>
          </a:xfrm>
          <a:custGeom>
            <a:avLst/>
            <a:gdLst>
              <a:gd name="connsiteX0" fmla="*/ 0 w 4057650"/>
              <a:gd name="connsiteY0" fmla="*/ 0 h 2074083"/>
              <a:gd name="connsiteX1" fmla="*/ 4057650 w 4057650"/>
              <a:gd name="connsiteY1" fmla="*/ 0 h 2074083"/>
              <a:gd name="connsiteX2" fmla="*/ 4057650 w 4057650"/>
              <a:gd name="connsiteY2" fmla="*/ 2074083 h 2074083"/>
              <a:gd name="connsiteX3" fmla="*/ 0 w 4057650"/>
              <a:gd name="connsiteY3" fmla="*/ 2074083 h 2074083"/>
            </a:gdLst>
            <a:ahLst/>
            <a:cxnLst>
              <a:cxn ang="0">
                <a:pos x="connsiteX0" y="connsiteY0"/>
              </a:cxn>
              <a:cxn ang="0">
                <a:pos x="connsiteX1" y="connsiteY1"/>
              </a:cxn>
              <a:cxn ang="0">
                <a:pos x="connsiteX2" y="connsiteY2"/>
              </a:cxn>
              <a:cxn ang="0">
                <a:pos x="connsiteX3" y="connsiteY3"/>
              </a:cxn>
            </a:cxnLst>
            <a:rect l="l" t="t" r="r" b="b"/>
            <a:pathLst>
              <a:path w="4057650" h="2074083">
                <a:moveTo>
                  <a:pt x="0" y="0"/>
                </a:moveTo>
                <a:lnTo>
                  <a:pt x="4057650" y="0"/>
                </a:lnTo>
                <a:lnTo>
                  <a:pt x="4057650" y="2074083"/>
                </a:lnTo>
                <a:lnTo>
                  <a:pt x="0" y="2074083"/>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692551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D7AF4C-EF54-441B-94C6-E3AC2F28826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01991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8FD482-1BD6-4F4B-9404-92994CC12443}"/>
              </a:ext>
            </a:extLst>
          </p:cNvPr>
          <p:cNvSpPr>
            <a:spLocks noGrp="1"/>
          </p:cNvSpPr>
          <p:nvPr>
            <p:ph type="pic" sz="quarter" idx="10"/>
          </p:nvPr>
        </p:nvSpPr>
        <p:spPr>
          <a:xfrm>
            <a:off x="1322735" y="1842252"/>
            <a:ext cx="2734821" cy="2734821"/>
          </a:xfrm>
          <a:custGeom>
            <a:avLst/>
            <a:gdLst>
              <a:gd name="connsiteX0" fmla="*/ 1451534 w 2903068"/>
              <a:gd name="connsiteY0" fmla="*/ 0 h 2903068"/>
              <a:gd name="connsiteX1" fmla="*/ 2903068 w 2903068"/>
              <a:gd name="connsiteY1" fmla="*/ 1451534 h 2903068"/>
              <a:gd name="connsiteX2" fmla="*/ 1451534 w 2903068"/>
              <a:gd name="connsiteY2" fmla="*/ 2903068 h 2903068"/>
              <a:gd name="connsiteX3" fmla="*/ 0 w 2903068"/>
              <a:gd name="connsiteY3" fmla="*/ 1451534 h 2903068"/>
              <a:gd name="connsiteX4" fmla="*/ 1451534 w 2903068"/>
              <a:gd name="connsiteY4" fmla="*/ 0 h 290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068" h="2903068">
                <a:moveTo>
                  <a:pt x="1451534" y="0"/>
                </a:moveTo>
                <a:cubicBezTo>
                  <a:pt x="2253194" y="0"/>
                  <a:pt x="2903068" y="649874"/>
                  <a:pt x="2903068" y="1451534"/>
                </a:cubicBezTo>
                <a:cubicBezTo>
                  <a:pt x="2903068" y="2253194"/>
                  <a:pt x="2253194" y="2903068"/>
                  <a:pt x="1451534" y="2903068"/>
                </a:cubicBezTo>
                <a:cubicBezTo>
                  <a:pt x="649874" y="2903068"/>
                  <a:pt x="0" y="2253194"/>
                  <a:pt x="0" y="1451534"/>
                </a:cubicBezTo>
                <a:cubicBezTo>
                  <a:pt x="0" y="649874"/>
                  <a:pt x="649874" y="0"/>
                  <a:pt x="1451534" y="0"/>
                </a:cubicBezTo>
                <a:close/>
              </a:path>
            </a:pathLst>
          </a:custGeom>
        </p:spPr>
        <p:txBody>
          <a:bodyPr wrap="square">
            <a:noAutofit/>
          </a:bodyPr>
          <a:lstStyle>
            <a:lvl1pPr>
              <a:defRPr sz="1500"/>
            </a:lvl1pPr>
          </a:lstStyle>
          <a:p>
            <a:r>
              <a:rPr lang="en-US"/>
              <a:t>Click icon to add picture</a:t>
            </a:r>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gn="l">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334134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8"/>
          <p:cNvSpPr>
            <a:spLocks noGrp="1"/>
          </p:cNvSpPr>
          <p:nvPr>
            <p:ph type="title"/>
          </p:nvPr>
        </p:nvSpPr>
        <p:spPr>
          <a:xfrm>
            <a:off x="5688057" y="1889163"/>
            <a:ext cx="6108167" cy="1323440"/>
          </a:xfrm>
        </p:spPr>
        <p:txBody>
          <a:bodyPr>
            <a:normAutofit/>
          </a:bodyPr>
          <a:lstStyle>
            <a:lvl1pPr algn="ctr">
              <a:lnSpc>
                <a:spcPct val="100000"/>
              </a:lnSpc>
              <a:defRPr sz="3600">
                <a:solidFill>
                  <a:srgbClr val="575C60"/>
                </a:solidFill>
              </a:defRPr>
            </a:lvl1pPr>
          </a:lstStyle>
          <a:p>
            <a:r>
              <a:rPr lang="en-US"/>
              <a:t>Click to edit Master title style</a:t>
            </a:r>
          </a:p>
        </p:txBody>
      </p:sp>
      <p:sp>
        <p:nvSpPr>
          <p:cNvPr id="7" name="Freeform 6"/>
          <p:cNvSpPr/>
          <p:nvPr userDrawn="1"/>
        </p:nvSpPr>
        <p:spPr>
          <a:xfrm>
            <a:off x="225399" y="-5573"/>
            <a:ext cx="6014037" cy="5882614"/>
          </a:xfrm>
          <a:custGeom>
            <a:avLst/>
            <a:gdLst>
              <a:gd name="connsiteX0" fmla="*/ 0 w 2193793"/>
              <a:gd name="connsiteY0" fmla="*/ 0 h 1283233"/>
              <a:gd name="connsiteX1" fmla="*/ 1421547 w 2193793"/>
              <a:gd name="connsiteY1" fmla="*/ 0 h 1283233"/>
              <a:gd name="connsiteX2" fmla="*/ 2193793 w 2193793"/>
              <a:gd name="connsiteY2" fmla="*/ 1283233 h 1283233"/>
              <a:gd name="connsiteX3" fmla="*/ 1421547 w 2193793"/>
              <a:gd name="connsiteY3" fmla="*/ 1283233 h 1283233"/>
              <a:gd name="connsiteX4" fmla="*/ 649301 w 2193793"/>
              <a:gd name="connsiteY4" fmla="*/ 1283233 h 1283233"/>
              <a:gd name="connsiteX5" fmla="*/ 0 w 2193793"/>
              <a:gd name="connsiteY5" fmla="*/ 1283233 h 12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793" h="1283233">
                <a:moveTo>
                  <a:pt x="0" y="0"/>
                </a:moveTo>
                <a:lnTo>
                  <a:pt x="1421547" y="0"/>
                </a:lnTo>
                <a:lnTo>
                  <a:pt x="2193793" y="1283233"/>
                </a:lnTo>
                <a:lnTo>
                  <a:pt x="1421547" y="1283233"/>
                </a:lnTo>
                <a:lnTo>
                  <a:pt x="649301" y="1283233"/>
                </a:lnTo>
                <a:lnTo>
                  <a:pt x="0" y="1283233"/>
                </a:lnTo>
                <a:close/>
              </a:path>
            </a:pathLst>
          </a:custGeom>
          <a:solidFill>
            <a:srgbClr val="42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userDrawn="1"/>
        </p:nvSpPr>
        <p:spPr>
          <a:xfrm>
            <a:off x="-20488" y="-5574"/>
            <a:ext cx="6014037" cy="5882615"/>
          </a:xfrm>
          <a:custGeom>
            <a:avLst/>
            <a:gdLst>
              <a:gd name="connsiteX0" fmla="*/ 0 w 2193793"/>
              <a:gd name="connsiteY0" fmla="*/ 0 h 1283233"/>
              <a:gd name="connsiteX1" fmla="*/ 1421547 w 2193793"/>
              <a:gd name="connsiteY1" fmla="*/ 0 h 1283233"/>
              <a:gd name="connsiteX2" fmla="*/ 2193793 w 2193793"/>
              <a:gd name="connsiteY2" fmla="*/ 1283233 h 1283233"/>
              <a:gd name="connsiteX3" fmla="*/ 1421547 w 2193793"/>
              <a:gd name="connsiteY3" fmla="*/ 1283233 h 1283233"/>
              <a:gd name="connsiteX4" fmla="*/ 649301 w 2193793"/>
              <a:gd name="connsiteY4" fmla="*/ 1283233 h 1283233"/>
              <a:gd name="connsiteX5" fmla="*/ 0 w 2193793"/>
              <a:gd name="connsiteY5" fmla="*/ 1283233 h 12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793" h="1283233">
                <a:moveTo>
                  <a:pt x="0" y="0"/>
                </a:moveTo>
                <a:lnTo>
                  <a:pt x="1421547" y="0"/>
                </a:lnTo>
                <a:lnTo>
                  <a:pt x="2193793" y="1283233"/>
                </a:lnTo>
                <a:lnTo>
                  <a:pt x="1421547" y="1283233"/>
                </a:lnTo>
                <a:lnTo>
                  <a:pt x="649301" y="1283233"/>
                </a:lnTo>
                <a:lnTo>
                  <a:pt x="0" y="1283233"/>
                </a:lnTo>
                <a:close/>
              </a:path>
            </a:pathLst>
          </a:cu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p:cNvSpPr>
            <a:spLocks noGrp="1"/>
          </p:cNvSpPr>
          <p:nvPr>
            <p:ph type="body" sz="quarter" idx="13"/>
          </p:nvPr>
        </p:nvSpPr>
        <p:spPr>
          <a:xfrm>
            <a:off x="6372622" y="4202732"/>
            <a:ext cx="5345441" cy="760426"/>
          </a:xfrm>
        </p:spPr>
        <p:txBody>
          <a:bodyPr/>
          <a:lstStyle>
            <a:lvl1pPr algn="ctr">
              <a:spcBef>
                <a:spcPts val="1200"/>
              </a:spcBef>
              <a:spcAft>
                <a:spcPts val="600"/>
              </a:spcAft>
              <a:defRPr sz="2000" b="0">
                <a:solidFill>
                  <a:srgbClr val="575C60"/>
                </a:solidFill>
              </a:defRPr>
            </a:lvl1pPr>
            <a:lvl2pPr marL="0" algn="ctr">
              <a:defRPr b="1"/>
            </a:lvl2pPr>
            <a:lvl3pPr algn="ctr">
              <a:defRPr/>
            </a:lvl3pPr>
            <a:lvl4pPr algn="ctr">
              <a:defRPr/>
            </a:lvl4pPr>
            <a:lvl5pPr algn="ctr">
              <a:defRPr/>
            </a:lvl5pPr>
          </a:lstStyle>
          <a:p>
            <a:pPr lvl="0"/>
            <a:r>
              <a:rPr lang="en-US"/>
              <a:t>Edit Master text styles</a:t>
            </a:r>
          </a:p>
          <a:p>
            <a:pPr lvl="1"/>
            <a:r>
              <a:rPr lang="en-US"/>
              <a:t>Second level</a:t>
            </a:r>
          </a:p>
        </p:txBody>
      </p:sp>
      <p:cxnSp>
        <p:nvCxnSpPr>
          <p:cNvPr id="12" name="Straight Connector 11"/>
          <p:cNvCxnSpPr/>
          <p:nvPr userDrawn="1"/>
        </p:nvCxnSpPr>
        <p:spPr>
          <a:xfrm>
            <a:off x="6921529" y="3990378"/>
            <a:ext cx="4092024" cy="0"/>
          </a:xfrm>
          <a:prstGeom prst="line">
            <a:avLst/>
          </a:prstGeom>
          <a:ln w="12700">
            <a:solidFill>
              <a:srgbClr val="B5B6AB"/>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lvl1pPr>
              <a:defRPr>
                <a:solidFill>
                  <a:srgbClr val="575C60"/>
                </a:solidFill>
              </a:defRPr>
            </a:lvl1pPr>
          </a:lstStyle>
          <a:p>
            <a:fld id="{11AAFF7B-9F49-4B10-86EF-9181F5A7266E}" type="slidenum">
              <a:rPr lang="en-US" smtClean="0"/>
              <a:pPr/>
              <a:t>‹#›</a:t>
            </a:fld>
            <a:endParaRPr lang="en-US"/>
          </a:p>
        </p:txBody>
      </p:sp>
      <p:sp>
        <p:nvSpPr>
          <p:cNvPr id="25" name="Picture Placeholder 24"/>
          <p:cNvSpPr>
            <a:spLocks noGrp="1"/>
          </p:cNvSpPr>
          <p:nvPr>
            <p:ph type="pic" sz="quarter" idx="15"/>
          </p:nvPr>
        </p:nvSpPr>
        <p:spPr>
          <a:xfrm>
            <a:off x="7610297" y="399763"/>
            <a:ext cx="2263692" cy="1227248"/>
          </a:xfrm>
        </p:spPr>
        <p:txBody>
          <a:bodyPr/>
          <a:lstStyle/>
          <a:p>
            <a:endParaRPr lang="en-US"/>
          </a:p>
        </p:txBody>
      </p:sp>
      <p:pic>
        <p:nvPicPr>
          <p:cNvPr id="27" name="Picture 26"/>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4522" y="1169367"/>
            <a:ext cx="3647357" cy="3383915"/>
          </a:xfrm>
          <a:prstGeom prst="rect">
            <a:avLst/>
          </a:prstGeom>
        </p:spPr>
      </p:pic>
      <p:sp>
        <p:nvSpPr>
          <p:cNvPr id="30" name="Rectangle 29"/>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34" name="Straight Connector 33"/>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397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2" name="Straight Connector 11"/>
          <p:cNvCxnSpPr/>
          <p:nvPr/>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a:xfrm>
            <a:off x="522514" y="175439"/>
            <a:ext cx="11228935" cy="1283789"/>
          </a:xfrm>
        </p:spPr>
        <p:txBody>
          <a:bodyPr>
            <a:normAutofit/>
          </a:bodyPr>
          <a:lstStyle>
            <a:lvl1pPr>
              <a:defRPr sz="3200"/>
            </a:lvl1pPr>
          </a:lstStyle>
          <a:p>
            <a:r>
              <a:rPr lang="en-US"/>
              <a:t>Click to edit Master title style</a:t>
            </a:r>
          </a:p>
        </p:txBody>
      </p:sp>
      <p:sp>
        <p:nvSpPr>
          <p:cNvPr id="3" name="Content Placeholder 2"/>
          <p:cNvSpPr>
            <a:spLocks noGrp="1"/>
          </p:cNvSpPr>
          <p:nvPr userDrawn="1">
            <p:ph idx="1"/>
          </p:nvPr>
        </p:nvSpPr>
        <p:spPr>
          <a:xfrm>
            <a:off x="522514" y="1575635"/>
            <a:ext cx="11228935" cy="4214210"/>
          </a:xfrm>
        </p:spPr>
        <p:txBody>
          <a:bodyPr/>
          <a:lstStyle>
            <a:lvl1pPr>
              <a:lnSpc>
                <a:spcPct val="100000"/>
              </a:lnSpc>
              <a:spcBef>
                <a:spcPts val="1000"/>
              </a:spcBef>
              <a:spcAft>
                <a:spcPts val="600"/>
              </a:spcAft>
              <a:defRPr/>
            </a:lvl1pPr>
            <a:lvl2pPr marL="742950" indent="-285750">
              <a:buClr>
                <a:schemeClr val="tx1"/>
              </a:buClr>
              <a:buFont typeface="Arial" panose="020B060402020202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userDrawn="1">
            <p:ph type="sldNum" sz="quarter" idx="12"/>
          </p:nvPr>
        </p:nvSpPr>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2217216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slide">
    <p:spTree>
      <p:nvGrpSpPr>
        <p:cNvPr id="1" name=""/>
        <p:cNvGrpSpPr/>
        <p:nvPr/>
      </p:nvGrpSpPr>
      <p:grpSpPr>
        <a:xfrm>
          <a:off x="0" y="0"/>
          <a:ext cx="0" cy="0"/>
          <a:chOff x="0" y="0"/>
          <a:chExt cx="0" cy="0"/>
        </a:xfrm>
      </p:grpSpPr>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1" name="Straight Connector 10"/>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83077" y="965886"/>
            <a:ext cx="10515600" cy="2852737"/>
          </a:xfrm>
          <a:noFill/>
        </p:spPr>
        <p:txBody>
          <a:bodyPr anchor="b">
            <a:normAutofit/>
          </a:bodyPr>
          <a:lstStyle>
            <a:lvl1pPr>
              <a:defRPr sz="4000">
                <a:solidFill>
                  <a:srgbClr val="14548A"/>
                </a:solidFill>
              </a:defRPr>
            </a:lvl1pPr>
          </a:lstStyle>
          <a:p>
            <a:r>
              <a:rPr lang="en-US"/>
              <a:t>Click to edit Master title style</a:t>
            </a:r>
          </a:p>
        </p:txBody>
      </p:sp>
      <p:sp>
        <p:nvSpPr>
          <p:cNvPr id="3" name="Text Placeholder 2"/>
          <p:cNvSpPr>
            <a:spLocks noGrp="1"/>
          </p:cNvSpPr>
          <p:nvPr>
            <p:ph type="body" idx="1"/>
          </p:nvPr>
        </p:nvSpPr>
        <p:spPr>
          <a:xfrm>
            <a:off x="883077" y="3845611"/>
            <a:ext cx="10515600" cy="1500187"/>
          </a:xfrm>
          <a:noFill/>
        </p:spPr>
        <p:txBody>
          <a:bodyPr/>
          <a:lstStyle>
            <a:lvl1pPr marL="0" indent="0">
              <a:buNone/>
              <a:defRPr sz="2400">
                <a:solidFill>
                  <a:srgbClr val="575C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1041997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6" name="Straight Connector 15"/>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22514" y="175439"/>
            <a:ext cx="11228935" cy="1283789"/>
          </a:xfrm>
        </p:spPr>
        <p:txBody>
          <a:bodyPr>
            <a:normAutofit/>
          </a:bodyPr>
          <a:lstStyle>
            <a:lvl1pPr>
              <a:defRPr sz="3200"/>
            </a:lvl1pPr>
          </a:lstStyle>
          <a:p>
            <a:r>
              <a:rPr lang="en-US"/>
              <a:t>Click to edit Master title style</a:t>
            </a:r>
          </a:p>
        </p:txBody>
      </p:sp>
      <p:sp>
        <p:nvSpPr>
          <p:cNvPr id="19" name="Slide Number Placeholder 5"/>
          <p:cNvSpPr>
            <a:spLocks noGrp="1"/>
          </p:cNvSpPr>
          <p:nvPr>
            <p:ph type="sldNum" sz="quarter" idx="12"/>
          </p:nvPr>
        </p:nvSpPr>
        <p:spPr>
          <a:xfrm>
            <a:off x="4724400" y="6311900"/>
            <a:ext cx="2743200" cy="365125"/>
          </a:xfrm>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3663032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p:cNvSpPr/>
          <p:nvPr userDrawn="1"/>
        </p:nvSpPr>
        <p:spPr>
          <a:xfrm>
            <a:off x="0" y="1"/>
            <a:ext cx="12192000" cy="1366923"/>
          </a:xfrm>
          <a:prstGeom prst="rect">
            <a:avLst/>
          </a:pr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6" name="Straight Connector 15"/>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22514" y="175439"/>
            <a:ext cx="11228935" cy="1283789"/>
          </a:xfrm>
        </p:spPr>
        <p:txBody>
          <a:bodyPr>
            <a:normAutofit/>
          </a:bodyPr>
          <a:lstStyle>
            <a:lvl1pPr>
              <a:defRPr sz="3200">
                <a:solidFill>
                  <a:schemeClr val="bg1"/>
                </a:solidFill>
              </a:defRPr>
            </a:lvl1pPr>
          </a:lstStyle>
          <a:p>
            <a:r>
              <a:rPr lang="en-US"/>
              <a:t>Click to edit Master title style</a:t>
            </a:r>
          </a:p>
        </p:txBody>
      </p:sp>
      <p:sp>
        <p:nvSpPr>
          <p:cNvPr id="19" name="Slide Number Placeholder 5"/>
          <p:cNvSpPr>
            <a:spLocks noGrp="1"/>
          </p:cNvSpPr>
          <p:nvPr>
            <p:ph type="sldNum" sz="quarter" idx="12"/>
          </p:nvPr>
        </p:nvSpPr>
        <p:spPr>
          <a:xfrm>
            <a:off x="4724400" y="6311900"/>
            <a:ext cx="2743200" cy="365125"/>
          </a:xfrm>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3046609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cial Focus slide">
    <p:spTree>
      <p:nvGrpSpPr>
        <p:cNvPr id="1" name=""/>
        <p:cNvGrpSpPr/>
        <p:nvPr/>
      </p:nvGrpSpPr>
      <p:grpSpPr>
        <a:xfrm>
          <a:off x="0" y="0"/>
          <a:ext cx="0" cy="0"/>
          <a:chOff x="0" y="0"/>
          <a:chExt cx="0" cy="0"/>
        </a:xfrm>
      </p:grpSpPr>
      <p:sp>
        <p:nvSpPr>
          <p:cNvPr id="15" name="Content Placeholder 2"/>
          <p:cNvSpPr>
            <a:spLocks noGrp="1"/>
          </p:cNvSpPr>
          <p:nvPr>
            <p:ph idx="13"/>
          </p:nvPr>
        </p:nvSpPr>
        <p:spPr>
          <a:xfrm>
            <a:off x="522514" y="1575635"/>
            <a:ext cx="11228935" cy="4214210"/>
          </a:xfrm>
        </p:spPr>
        <p:txBody>
          <a:bodyPr/>
          <a:lstStyle>
            <a:lvl1pPr>
              <a:lnSpc>
                <a:spcPct val="100000"/>
              </a:lnSpc>
              <a:spcAft>
                <a:spcPts val="600"/>
              </a:spcAf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1"/>
            <a:ext cx="12192000" cy="1366923"/>
          </a:xfrm>
          <a:prstGeom prst="rect">
            <a:avLst/>
          </a:pr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2" name="Straight Connector 11"/>
          <p:cNvCxnSpPr/>
          <p:nvPr/>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userDrawn="1">
            <p:ph type="sldNum" sz="quarter" idx="12"/>
          </p:nvPr>
        </p:nvSpPr>
        <p:spPr/>
        <p:txBody>
          <a:bodyPr/>
          <a:lstStyle/>
          <a:p>
            <a:fld id="{11AAFF7B-9F49-4B10-86EF-9181F5A7266E}" type="slidenum">
              <a:rPr lang="en-US" smtClean="0"/>
              <a:t>‹#›</a:t>
            </a:fld>
            <a:endParaRPr lang="en-US"/>
          </a:p>
        </p:txBody>
      </p:sp>
      <p:sp>
        <p:nvSpPr>
          <p:cNvPr id="16" name="Title 1"/>
          <p:cNvSpPr>
            <a:spLocks noGrp="1"/>
          </p:cNvSpPr>
          <p:nvPr>
            <p:ph type="title"/>
          </p:nvPr>
        </p:nvSpPr>
        <p:spPr>
          <a:xfrm>
            <a:off x="522514" y="175439"/>
            <a:ext cx="11228935" cy="1283789"/>
          </a:xfrm>
        </p:spPr>
        <p:txBody>
          <a:bodyPr>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732001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016000" y="1600200"/>
            <a:ext cx="1067206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DA480A42-1B47-4A74-9A1D-F67E9D003F15}" type="datetimeFigureOut">
              <a:rPr lang="en-US" smtClean="0"/>
              <a:pPr/>
              <a:t>10/5/2023</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534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9" name="Text Placeholder 18"/>
          <p:cNvSpPr>
            <a:spLocks noGrp="1"/>
          </p:cNvSpPr>
          <p:nvPr>
            <p:ph type="body" sz="quarter" idx="12"/>
          </p:nvPr>
        </p:nvSpPr>
        <p:spPr>
          <a:xfrm>
            <a:off x="3241799" y="1853889"/>
            <a:ext cx="4954503" cy="3009089"/>
          </a:xfrm>
        </p:spPr>
        <p:txBody>
          <a:bodyPr/>
          <a:lstStyle>
            <a:lvl1pPr>
              <a:lnSpc>
                <a:spcPct val="100000"/>
              </a:lnSpc>
              <a:spcAft>
                <a:spcPts val="600"/>
              </a:spcAft>
              <a:defRPr b="1"/>
            </a:lvl1pPr>
          </a:lstStyle>
          <a:p>
            <a:pPr lvl="0"/>
            <a:r>
              <a:rPr lang="en-US"/>
              <a:t>Edit Master text styles</a:t>
            </a:r>
          </a:p>
        </p:txBody>
      </p:sp>
      <p:sp>
        <p:nvSpPr>
          <p:cNvPr id="5" name="Rectangle 4"/>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6"/>
          <p:cNvSpPr txBox="1">
            <a:spLocks/>
          </p:cNvSpPr>
          <p:nvPr userDrawn="1"/>
        </p:nvSpPr>
        <p:spPr>
          <a:xfrm>
            <a:off x="4724400" y="6311900"/>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AAFF7B-9F49-4B10-86EF-9181F5A7266E}" type="slidenum">
              <a:rPr lang="en-US" sz="1200" smtClean="0"/>
              <a:pPr/>
              <a:t>‹#›</a:t>
            </a:fld>
            <a:endParaRPr lang="en-US" sz="12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0" name="Straight Connector 9"/>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11AAFF7B-9F49-4B10-86EF-9181F5A7266E}" type="slidenum">
              <a:rPr lang="en-US" smtClean="0"/>
              <a:pPr/>
              <a:t>‹#›</a:t>
            </a:fld>
            <a:endParaRPr lang="en-US"/>
          </a:p>
        </p:txBody>
      </p:sp>
      <p:cxnSp>
        <p:nvCxnSpPr>
          <p:cNvPr id="12" name="Straight Connector 11"/>
          <p:cNvCxnSpPr/>
          <p:nvPr userDrawn="1"/>
        </p:nvCxnSpPr>
        <p:spPr>
          <a:xfrm>
            <a:off x="2846259" y="1870321"/>
            <a:ext cx="0" cy="32806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23"/>
          <p:cNvSpPr>
            <a:spLocks noGrp="1"/>
          </p:cNvSpPr>
          <p:nvPr>
            <p:ph type="pic" sz="quarter" idx="13"/>
          </p:nvPr>
        </p:nvSpPr>
        <p:spPr>
          <a:xfrm>
            <a:off x="838200" y="1870322"/>
            <a:ext cx="1661672" cy="1364657"/>
          </a:xfrm>
        </p:spPr>
        <p:txBody>
          <a:bodyPr/>
          <a:lstStyle/>
          <a:p>
            <a:endParaRPr lang="en-US"/>
          </a:p>
        </p:txBody>
      </p:sp>
      <p:sp>
        <p:nvSpPr>
          <p:cNvPr id="14" name="Title 1"/>
          <p:cNvSpPr>
            <a:spLocks noGrp="1"/>
          </p:cNvSpPr>
          <p:nvPr>
            <p:ph type="title"/>
          </p:nvPr>
        </p:nvSpPr>
        <p:spPr>
          <a:xfrm>
            <a:off x="522514" y="175439"/>
            <a:ext cx="11228935" cy="1283789"/>
          </a:xfrm>
        </p:spPr>
        <p:txBody>
          <a:bodyPr>
            <a:norm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217901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774A43-06A1-0C8E-AC6C-03F94C44C6C0}"/>
              </a:ext>
            </a:extLst>
          </p:cNvPr>
          <p:cNvSpPr>
            <a:spLocks noGrp="1"/>
          </p:cNvSpPr>
          <p:nvPr>
            <p:ph type="pic" sz="quarter" idx="10"/>
          </p:nvPr>
        </p:nvSpPr>
        <p:spPr>
          <a:xfrm>
            <a:off x="4625009"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16" name="Picture Placeholder 15">
            <a:extLst>
              <a:ext uri="{FF2B5EF4-FFF2-40B4-BE49-F238E27FC236}">
                <a16:creationId xmlns:a16="http://schemas.microsoft.com/office/drawing/2014/main" id="{CB53F2F4-4576-C247-FDB0-9027B90376BE}"/>
              </a:ext>
            </a:extLst>
          </p:cNvPr>
          <p:cNvSpPr>
            <a:spLocks noGrp="1"/>
          </p:cNvSpPr>
          <p:nvPr>
            <p:ph type="pic" sz="quarter" idx="11"/>
          </p:nvPr>
        </p:nvSpPr>
        <p:spPr>
          <a:xfrm>
            <a:off x="7001332"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E1D1BC2E-30E2-E0DA-546A-BBEE8D2BD581}"/>
              </a:ext>
            </a:extLst>
          </p:cNvPr>
          <p:cNvSpPr>
            <a:spLocks noGrp="1"/>
          </p:cNvSpPr>
          <p:nvPr>
            <p:ph type="pic" sz="quarter" idx="12"/>
          </p:nvPr>
        </p:nvSpPr>
        <p:spPr>
          <a:xfrm>
            <a:off x="9377655"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781032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Rectangle 8"/>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p:cNvGrpSpPr/>
          <p:nvPr userDrawn="1"/>
        </p:nvGrpSpPr>
        <p:grpSpPr>
          <a:xfrm>
            <a:off x="-10245" y="1075766"/>
            <a:ext cx="12202245" cy="4681639"/>
            <a:chOff x="-7684" y="1075765"/>
            <a:chExt cx="9151684" cy="4681639"/>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5718"/>
            <a:stretch/>
          </p:blipFill>
          <p:spPr>
            <a:xfrm>
              <a:off x="-7684" y="4052086"/>
              <a:ext cx="9144000" cy="1705318"/>
            </a:xfrm>
            <a:prstGeom prst="rect">
              <a:avLst/>
            </a:prstGeom>
          </p:spPr>
        </p:pic>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611" b="65331"/>
            <a:stretch/>
          </p:blipFill>
          <p:spPr>
            <a:xfrm>
              <a:off x="-7684" y="2330742"/>
              <a:ext cx="9144000" cy="1644384"/>
            </a:xfrm>
            <a:prstGeom prst="rect">
              <a:avLst/>
            </a:prstGeom>
          </p:spPr>
        </p:pic>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35595" b="35982"/>
            <a:stretch/>
          </p:blipFill>
          <p:spPr>
            <a:xfrm>
              <a:off x="0" y="1075765"/>
              <a:ext cx="9144000" cy="1413862"/>
            </a:xfrm>
            <a:prstGeom prst="rect">
              <a:avLst/>
            </a:prstGeom>
          </p:spPr>
        </p:pic>
      </p:grpSp>
      <p:sp>
        <p:nvSpPr>
          <p:cNvPr id="3" name="Slide Number Placeholder 2"/>
          <p:cNvSpPr>
            <a:spLocks noGrp="1"/>
          </p:cNvSpPr>
          <p:nvPr userDrawn="1">
            <p:ph type="sldNum" sz="quarter" idx="10"/>
          </p:nvPr>
        </p:nvSpPr>
        <p:spPr/>
        <p:txBody>
          <a:bodyPr/>
          <a:lstStyle/>
          <a:p>
            <a:fld id="{11AAFF7B-9F49-4B10-86EF-9181F5A7266E}" type="slidenum">
              <a:rPr lang="en-US" smtClean="0"/>
              <a:pPr/>
              <a:t>‹#›</a:t>
            </a:fld>
            <a:endParaRPr lang="en-US"/>
          </a:p>
        </p:txBody>
      </p:sp>
      <p:sp>
        <p:nvSpPr>
          <p:cNvPr id="4" name="Title 1"/>
          <p:cNvSpPr>
            <a:spLocks noGrp="1"/>
          </p:cNvSpPr>
          <p:nvPr userDrawn="1">
            <p:ph type="title"/>
          </p:nvPr>
        </p:nvSpPr>
        <p:spPr>
          <a:xfrm>
            <a:off x="522514" y="175439"/>
            <a:ext cx="11228935" cy="1283789"/>
          </a:xfrm>
        </p:spPr>
        <p:txBody>
          <a:bodyPr>
            <a:normAutofit/>
          </a:bodyPr>
          <a:lstStyle>
            <a:lvl1pPr algn="ctr">
              <a:defRPr sz="3200"/>
            </a:lvl1pPr>
          </a:lstStyle>
          <a:p>
            <a:r>
              <a:rPr lang="en-US"/>
              <a:t>Click to edit Master title style</a:t>
            </a:r>
          </a:p>
        </p:txBody>
      </p:sp>
      <p:cxnSp>
        <p:nvCxnSpPr>
          <p:cNvPr id="10" name="Straight Connector 9"/>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807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nect With Us slide">
    <p:spTree>
      <p:nvGrpSpPr>
        <p:cNvPr id="1" name=""/>
        <p:cNvGrpSpPr/>
        <p:nvPr/>
      </p:nvGrpSpPr>
      <p:grpSpPr>
        <a:xfrm>
          <a:off x="0" y="0"/>
          <a:ext cx="0" cy="0"/>
          <a:chOff x="0" y="0"/>
          <a:chExt cx="0" cy="0"/>
        </a:xfrm>
      </p:grpSpPr>
      <p:sp>
        <p:nvSpPr>
          <p:cNvPr id="5" name="Rectangle 4"/>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655704" y="6182854"/>
            <a:ext cx="2827725" cy="369332"/>
          </a:xfrm>
          <a:prstGeom prst="rect">
            <a:avLst/>
          </a:prstGeom>
          <a:noFill/>
        </p:spPr>
        <p:txBody>
          <a:bodyPr wrap="square" rtlCol="0">
            <a:spAutoFit/>
          </a:bodyPr>
          <a:lstStyle/>
          <a:p>
            <a:r>
              <a:rPr lang="en-US" sz="1800" b="1"/>
              <a:t>www.ggfoa.org</a:t>
            </a:r>
          </a:p>
        </p:txBody>
      </p:sp>
      <p:sp>
        <p:nvSpPr>
          <p:cNvPr id="8" name="TextBox 7"/>
          <p:cNvSpPr txBox="1"/>
          <p:nvPr userDrawn="1"/>
        </p:nvSpPr>
        <p:spPr>
          <a:xfrm>
            <a:off x="8370475" y="6182854"/>
            <a:ext cx="3317796" cy="369332"/>
          </a:xfrm>
          <a:prstGeom prst="rect">
            <a:avLst/>
          </a:prstGeom>
          <a:noFill/>
        </p:spPr>
        <p:txBody>
          <a:bodyPr wrap="square" rtlCol="0">
            <a:spAutoFit/>
          </a:bodyPr>
          <a:lstStyle/>
          <a:p>
            <a:r>
              <a:rPr lang="en-US" sz="1800" b="1"/>
              <a:t>www.cviog.uga.edu</a:t>
            </a:r>
          </a:p>
        </p:txBody>
      </p:sp>
      <p:sp>
        <p:nvSpPr>
          <p:cNvPr id="2" name="TextBox 1"/>
          <p:cNvSpPr txBox="1"/>
          <p:nvPr userDrawn="1"/>
        </p:nvSpPr>
        <p:spPr>
          <a:xfrm>
            <a:off x="655704" y="1768345"/>
            <a:ext cx="11095744" cy="3170099"/>
          </a:xfrm>
          <a:prstGeom prst="rect">
            <a:avLst/>
          </a:prstGeom>
          <a:noFill/>
        </p:spPr>
        <p:txBody>
          <a:bodyPr wrap="square" rtlCol="0">
            <a:spAutoFit/>
          </a:bodyPr>
          <a:lstStyle/>
          <a:p>
            <a:endParaRPr lang="en-US" sz="1800"/>
          </a:p>
          <a:p>
            <a:endParaRPr lang="en-US" sz="1800"/>
          </a:p>
          <a:p>
            <a:endParaRPr lang="en-US" sz="1800"/>
          </a:p>
          <a:p>
            <a:endParaRPr lang="en-US" sz="1800"/>
          </a:p>
          <a:p>
            <a:endParaRPr lang="en-US" sz="1600"/>
          </a:p>
          <a:p>
            <a:r>
              <a:rPr lang="en-US" sz="1600"/>
              <a:t>  facebook.com				</a:t>
            </a:r>
            <a:r>
              <a:rPr lang="en-US" sz="1600" baseline="0"/>
              <a:t>             Carl Vinson                                    </a:t>
            </a:r>
            <a:endParaRPr lang="en-US" sz="1600"/>
          </a:p>
          <a:p>
            <a:r>
              <a:rPr lang="en-US" sz="1600"/>
              <a:t>  /</a:t>
            </a:r>
            <a:r>
              <a:rPr lang="en-US" sz="1600" err="1"/>
              <a:t>Vinson</a:t>
            </a:r>
            <a:r>
              <a:rPr lang="en-US" sz="1600" baseline="0" err="1"/>
              <a:t>Institute</a:t>
            </a:r>
            <a:r>
              <a:rPr lang="en-US" sz="1600" baseline="0"/>
              <a:t>                       Institute of Government                     @CVIOG_UGA</a:t>
            </a:r>
          </a:p>
          <a:p>
            <a:endParaRPr lang="en-US" sz="1600" baseline="0"/>
          </a:p>
          <a:p>
            <a:endParaRPr lang="en-US" sz="1600" baseline="0"/>
          </a:p>
          <a:p>
            <a:endParaRPr lang="en-US" sz="1600" baseline="0"/>
          </a:p>
          <a:p>
            <a:r>
              <a:rPr lang="en-US" sz="1600" baseline="0"/>
              <a:t>  facebook.com                            Government Finance</a:t>
            </a:r>
          </a:p>
          <a:p>
            <a:r>
              <a:rPr lang="en-US" sz="1600" baseline="0"/>
              <a:t>  /GGFOA                                     Officers Association                        @GGFOA</a:t>
            </a:r>
            <a:endParaRPr lang="en-US" sz="1600"/>
          </a:p>
        </p:txBody>
      </p:sp>
      <p:cxnSp>
        <p:nvCxnSpPr>
          <p:cNvPr id="11" name="Straight Connector 10"/>
          <p:cNvCxnSpPr/>
          <p:nvPr userDrawn="1"/>
        </p:nvCxnSpPr>
        <p:spPr>
          <a:xfrm>
            <a:off x="3909500" y="1527240"/>
            <a:ext cx="0" cy="4080072"/>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userDrawn="1"/>
        </p:nvCxnSpPr>
        <p:spPr>
          <a:xfrm>
            <a:off x="8412459" y="1527240"/>
            <a:ext cx="0" cy="408007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9285" t="10066" r="10323" b="10665"/>
          <a:stretch/>
        </p:blipFill>
        <p:spPr>
          <a:xfrm>
            <a:off x="5483140" y="1691794"/>
            <a:ext cx="1440872" cy="106554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9431" y="1772596"/>
            <a:ext cx="1312988" cy="984741"/>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9707" y="1671966"/>
            <a:ext cx="1440872" cy="1085371"/>
          </a:xfrm>
          <a:prstGeom prst="rect">
            <a:avLst/>
          </a:prstGeom>
        </p:spPr>
      </p:pic>
      <p:sp>
        <p:nvSpPr>
          <p:cNvPr id="19" name="Title 1"/>
          <p:cNvSpPr>
            <a:spLocks noGrp="1"/>
          </p:cNvSpPr>
          <p:nvPr>
            <p:ph type="title"/>
          </p:nvPr>
        </p:nvSpPr>
        <p:spPr>
          <a:xfrm>
            <a:off x="522514" y="175439"/>
            <a:ext cx="11228935" cy="1283789"/>
          </a:xfrm>
        </p:spPr>
        <p:txBody>
          <a:bodyPr>
            <a:norm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24072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DD94EB2-BD19-1126-B144-91B8808C9BC1}"/>
              </a:ext>
            </a:extLst>
          </p:cNvPr>
          <p:cNvSpPr>
            <a:spLocks noGrp="1"/>
          </p:cNvSpPr>
          <p:nvPr>
            <p:ph type="pic" sz="quarter" idx="10"/>
          </p:nvPr>
        </p:nvSpPr>
        <p:spPr>
          <a:xfrm>
            <a:off x="6560458" y="1621363"/>
            <a:ext cx="4615543" cy="2054993"/>
          </a:xfrm>
          <a:custGeom>
            <a:avLst/>
            <a:gdLst>
              <a:gd name="connsiteX0" fmla="*/ 0 w 4615543"/>
              <a:gd name="connsiteY0" fmla="*/ 0 h 2054993"/>
              <a:gd name="connsiteX1" fmla="*/ 4615543 w 4615543"/>
              <a:gd name="connsiteY1" fmla="*/ 0 h 2054993"/>
              <a:gd name="connsiteX2" fmla="*/ 4615543 w 4615543"/>
              <a:gd name="connsiteY2" fmla="*/ 2054993 h 2054993"/>
              <a:gd name="connsiteX3" fmla="*/ 0 w 4615543"/>
              <a:gd name="connsiteY3" fmla="*/ 2054993 h 2054993"/>
            </a:gdLst>
            <a:ahLst/>
            <a:cxnLst>
              <a:cxn ang="0">
                <a:pos x="connsiteX0" y="connsiteY0"/>
              </a:cxn>
              <a:cxn ang="0">
                <a:pos x="connsiteX1" y="connsiteY1"/>
              </a:cxn>
              <a:cxn ang="0">
                <a:pos x="connsiteX2" y="connsiteY2"/>
              </a:cxn>
              <a:cxn ang="0">
                <a:pos x="connsiteX3" y="connsiteY3"/>
              </a:cxn>
            </a:cxnLst>
            <a:rect l="l" t="t" r="r" b="b"/>
            <a:pathLst>
              <a:path w="4615543" h="2054993">
                <a:moveTo>
                  <a:pt x="0" y="0"/>
                </a:moveTo>
                <a:lnTo>
                  <a:pt x="4615543" y="0"/>
                </a:lnTo>
                <a:lnTo>
                  <a:pt x="4615543" y="2054993"/>
                </a:lnTo>
                <a:lnTo>
                  <a:pt x="0" y="2054993"/>
                </a:lnTo>
                <a:close/>
              </a:path>
            </a:pathLst>
          </a:custGeom>
        </p:spPr>
        <p:txBody>
          <a:bodyPr wrap="square">
            <a:noAutofit/>
          </a:bodyPr>
          <a:lstStyle>
            <a:lvl1pPr>
              <a:defRPr sz="1500"/>
            </a:lvl1pPr>
          </a:lstStyle>
          <a:p>
            <a:endParaRPr lang="en-US"/>
          </a:p>
        </p:txBody>
      </p:sp>
      <p:sp>
        <p:nvSpPr>
          <p:cNvPr id="12" name="Picture Placeholder 11">
            <a:extLst>
              <a:ext uri="{FF2B5EF4-FFF2-40B4-BE49-F238E27FC236}">
                <a16:creationId xmlns:a16="http://schemas.microsoft.com/office/drawing/2014/main" id="{CB2FD7F6-ECDF-A321-0B85-5744AC0A2406}"/>
              </a:ext>
            </a:extLst>
          </p:cNvPr>
          <p:cNvSpPr>
            <a:spLocks noGrp="1"/>
          </p:cNvSpPr>
          <p:nvPr>
            <p:ph type="pic" sz="quarter" idx="11"/>
          </p:nvPr>
        </p:nvSpPr>
        <p:spPr>
          <a:xfrm>
            <a:off x="6560458" y="3871077"/>
            <a:ext cx="4615543" cy="2054993"/>
          </a:xfrm>
          <a:custGeom>
            <a:avLst/>
            <a:gdLst>
              <a:gd name="connsiteX0" fmla="*/ 0 w 4615543"/>
              <a:gd name="connsiteY0" fmla="*/ 0 h 2054993"/>
              <a:gd name="connsiteX1" fmla="*/ 4615543 w 4615543"/>
              <a:gd name="connsiteY1" fmla="*/ 0 h 2054993"/>
              <a:gd name="connsiteX2" fmla="*/ 4615543 w 4615543"/>
              <a:gd name="connsiteY2" fmla="*/ 2054993 h 2054993"/>
              <a:gd name="connsiteX3" fmla="*/ 0 w 4615543"/>
              <a:gd name="connsiteY3" fmla="*/ 2054993 h 2054993"/>
            </a:gdLst>
            <a:ahLst/>
            <a:cxnLst>
              <a:cxn ang="0">
                <a:pos x="connsiteX0" y="connsiteY0"/>
              </a:cxn>
              <a:cxn ang="0">
                <a:pos x="connsiteX1" y="connsiteY1"/>
              </a:cxn>
              <a:cxn ang="0">
                <a:pos x="connsiteX2" y="connsiteY2"/>
              </a:cxn>
              <a:cxn ang="0">
                <a:pos x="connsiteX3" y="connsiteY3"/>
              </a:cxn>
            </a:cxnLst>
            <a:rect l="l" t="t" r="r" b="b"/>
            <a:pathLst>
              <a:path w="4615543" h="2054993">
                <a:moveTo>
                  <a:pt x="0" y="0"/>
                </a:moveTo>
                <a:lnTo>
                  <a:pt x="4615543" y="0"/>
                </a:lnTo>
                <a:lnTo>
                  <a:pt x="4615543" y="2054993"/>
                </a:lnTo>
                <a:lnTo>
                  <a:pt x="0" y="2054993"/>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42499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20466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28722DE-8A69-48A9-A01D-9A09400A1474}"/>
              </a:ext>
            </a:extLst>
          </p:cNvPr>
          <p:cNvSpPr>
            <a:spLocks noGrp="1"/>
          </p:cNvSpPr>
          <p:nvPr>
            <p:ph type="pic" sz="quarter" idx="10"/>
          </p:nvPr>
        </p:nvSpPr>
        <p:spPr>
          <a:xfrm>
            <a:off x="5044164" y="1622877"/>
            <a:ext cx="6731001" cy="4376739"/>
          </a:xfrm>
          <a:custGeom>
            <a:avLst/>
            <a:gdLst>
              <a:gd name="connsiteX0" fmla="*/ 2517775 w 6731001"/>
              <a:gd name="connsiteY0" fmla="*/ 2720975 h 4376739"/>
              <a:gd name="connsiteX1" fmla="*/ 3343275 w 6731001"/>
              <a:gd name="connsiteY1" fmla="*/ 3548857 h 4376739"/>
              <a:gd name="connsiteX2" fmla="*/ 2517775 w 6731001"/>
              <a:gd name="connsiteY2" fmla="*/ 4376739 h 4376739"/>
              <a:gd name="connsiteX3" fmla="*/ 1692275 w 6731001"/>
              <a:gd name="connsiteY3" fmla="*/ 3548857 h 4376739"/>
              <a:gd name="connsiteX4" fmla="*/ 2517775 w 6731001"/>
              <a:gd name="connsiteY4" fmla="*/ 2720975 h 4376739"/>
              <a:gd name="connsiteX5" fmla="*/ 619919 w 6731001"/>
              <a:gd name="connsiteY5" fmla="*/ 2335213 h 4376739"/>
              <a:gd name="connsiteX6" fmla="*/ 1239838 w 6731001"/>
              <a:gd name="connsiteY6" fmla="*/ 2955926 h 4376739"/>
              <a:gd name="connsiteX7" fmla="*/ 619919 w 6731001"/>
              <a:gd name="connsiteY7" fmla="*/ 3576639 h 4376739"/>
              <a:gd name="connsiteX8" fmla="*/ 0 w 6731001"/>
              <a:gd name="connsiteY8" fmla="*/ 2955926 h 4376739"/>
              <a:gd name="connsiteX9" fmla="*/ 619919 w 6731001"/>
              <a:gd name="connsiteY9" fmla="*/ 2335213 h 4376739"/>
              <a:gd name="connsiteX10" fmla="*/ 5110163 w 6731001"/>
              <a:gd name="connsiteY10" fmla="*/ 739775 h 4376739"/>
              <a:gd name="connsiteX11" fmla="*/ 6731001 w 6731001"/>
              <a:gd name="connsiteY11" fmla="*/ 2362200 h 4376739"/>
              <a:gd name="connsiteX12" fmla="*/ 5110163 w 6731001"/>
              <a:gd name="connsiteY12" fmla="*/ 3984625 h 4376739"/>
              <a:gd name="connsiteX13" fmla="*/ 3489325 w 6731001"/>
              <a:gd name="connsiteY13" fmla="*/ 2362200 h 4376739"/>
              <a:gd name="connsiteX14" fmla="*/ 5110163 w 6731001"/>
              <a:gd name="connsiteY14" fmla="*/ 739775 h 4376739"/>
              <a:gd name="connsiteX15" fmla="*/ 2155825 w 6731001"/>
              <a:gd name="connsiteY15" fmla="*/ 0 h 4376739"/>
              <a:gd name="connsiteX16" fmla="*/ 3263900 w 6731001"/>
              <a:gd name="connsiteY16" fmla="*/ 1109663 h 4376739"/>
              <a:gd name="connsiteX17" fmla="*/ 2155825 w 6731001"/>
              <a:gd name="connsiteY17" fmla="*/ 2219326 h 4376739"/>
              <a:gd name="connsiteX18" fmla="*/ 1047750 w 6731001"/>
              <a:gd name="connsiteY18" fmla="*/ 1109663 h 4376739"/>
              <a:gd name="connsiteX19" fmla="*/ 2155825 w 6731001"/>
              <a:gd name="connsiteY19" fmla="*/ 0 h 43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31001" h="4376739">
                <a:moveTo>
                  <a:pt x="2517775" y="2720975"/>
                </a:moveTo>
                <a:cubicBezTo>
                  <a:pt x="2973686" y="2720975"/>
                  <a:pt x="3343275" y="3091630"/>
                  <a:pt x="3343275" y="3548857"/>
                </a:cubicBezTo>
                <a:cubicBezTo>
                  <a:pt x="3343275" y="4006084"/>
                  <a:pt x="2973686" y="4376739"/>
                  <a:pt x="2517775" y="4376739"/>
                </a:cubicBezTo>
                <a:cubicBezTo>
                  <a:pt x="2061864" y="4376739"/>
                  <a:pt x="1692275" y="4006084"/>
                  <a:pt x="1692275" y="3548857"/>
                </a:cubicBezTo>
                <a:cubicBezTo>
                  <a:pt x="1692275" y="3091630"/>
                  <a:pt x="2061864" y="2720975"/>
                  <a:pt x="2517775" y="2720975"/>
                </a:cubicBezTo>
                <a:close/>
                <a:moveTo>
                  <a:pt x="619919" y="2335213"/>
                </a:moveTo>
                <a:cubicBezTo>
                  <a:pt x="962291" y="2335213"/>
                  <a:pt x="1239838" y="2613116"/>
                  <a:pt x="1239838" y="2955926"/>
                </a:cubicBezTo>
                <a:cubicBezTo>
                  <a:pt x="1239838" y="3298736"/>
                  <a:pt x="962291" y="3576639"/>
                  <a:pt x="619919" y="3576639"/>
                </a:cubicBezTo>
                <a:cubicBezTo>
                  <a:pt x="277547" y="3576639"/>
                  <a:pt x="0" y="3298736"/>
                  <a:pt x="0" y="2955926"/>
                </a:cubicBezTo>
                <a:cubicBezTo>
                  <a:pt x="0" y="2613116"/>
                  <a:pt x="277547" y="2335213"/>
                  <a:pt x="619919" y="2335213"/>
                </a:cubicBezTo>
                <a:close/>
                <a:moveTo>
                  <a:pt x="5110163" y="739775"/>
                </a:moveTo>
                <a:cubicBezTo>
                  <a:pt x="6005327" y="739775"/>
                  <a:pt x="6731001" y="1466159"/>
                  <a:pt x="6731001" y="2362200"/>
                </a:cubicBezTo>
                <a:cubicBezTo>
                  <a:pt x="6731001" y="3258241"/>
                  <a:pt x="6005327" y="3984625"/>
                  <a:pt x="5110163" y="3984625"/>
                </a:cubicBezTo>
                <a:cubicBezTo>
                  <a:pt x="4214999" y="3984625"/>
                  <a:pt x="3489325" y="3258241"/>
                  <a:pt x="3489325" y="2362200"/>
                </a:cubicBezTo>
                <a:cubicBezTo>
                  <a:pt x="3489325" y="1466159"/>
                  <a:pt x="4214999" y="739775"/>
                  <a:pt x="5110163" y="739775"/>
                </a:cubicBezTo>
                <a:close/>
                <a:moveTo>
                  <a:pt x="2155825" y="0"/>
                </a:moveTo>
                <a:cubicBezTo>
                  <a:pt x="2767798" y="0"/>
                  <a:pt x="3263900" y="496813"/>
                  <a:pt x="3263900" y="1109663"/>
                </a:cubicBezTo>
                <a:cubicBezTo>
                  <a:pt x="3263900" y="1722513"/>
                  <a:pt x="2767798" y="2219326"/>
                  <a:pt x="2155825" y="2219326"/>
                </a:cubicBezTo>
                <a:cubicBezTo>
                  <a:pt x="1543852" y="2219326"/>
                  <a:pt x="1047750" y="1722513"/>
                  <a:pt x="1047750" y="1109663"/>
                </a:cubicBezTo>
                <a:cubicBezTo>
                  <a:pt x="1047750" y="496813"/>
                  <a:pt x="1543852" y="0"/>
                  <a:pt x="2155825"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136539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B4BC1A-B897-48C8-A5B7-975DD3B3CDD8}"/>
              </a:ext>
            </a:extLst>
          </p:cNvPr>
          <p:cNvSpPr>
            <a:spLocks noGrp="1"/>
          </p:cNvSpPr>
          <p:nvPr>
            <p:ph type="pic" sz="quarter" idx="10"/>
          </p:nvPr>
        </p:nvSpPr>
        <p:spPr>
          <a:xfrm>
            <a:off x="0" y="0"/>
            <a:ext cx="5200650" cy="6858000"/>
          </a:xfrm>
          <a:custGeom>
            <a:avLst/>
            <a:gdLst>
              <a:gd name="connsiteX0" fmla="*/ 0 w 5200650"/>
              <a:gd name="connsiteY0" fmla="*/ 0 h 6858000"/>
              <a:gd name="connsiteX1" fmla="*/ 5200650 w 5200650"/>
              <a:gd name="connsiteY1" fmla="*/ 0 h 6858000"/>
              <a:gd name="connsiteX2" fmla="*/ 5200650 w 5200650"/>
              <a:gd name="connsiteY2" fmla="*/ 6858000 h 6858000"/>
              <a:gd name="connsiteX3" fmla="*/ 0 w 5200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0650" h="6858000">
                <a:moveTo>
                  <a:pt x="0" y="0"/>
                </a:moveTo>
                <a:lnTo>
                  <a:pt x="5200650" y="0"/>
                </a:lnTo>
                <a:lnTo>
                  <a:pt x="5200650" y="6858000"/>
                </a:lnTo>
                <a:lnTo>
                  <a:pt x="0" y="6858000"/>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118005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0D50B5-E854-4A97-ADE4-8739230F8136}"/>
              </a:ext>
            </a:extLst>
          </p:cNvPr>
          <p:cNvSpPr>
            <a:spLocks noGrp="1"/>
          </p:cNvSpPr>
          <p:nvPr>
            <p:ph type="pic" sz="quarter" idx="10"/>
          </p:nvPr>
        </p:nvSpPr>
        <p:spPr>
          <a:xfrm>
            <a:off x="4976812" y="1397000"/>
            <a:ext cx="2043114" cy="5051426"/>
          </a:xfrm>
          <a:custGeom>
            <a:avLst/>
            <a:gdLst>
              <a:gd name="connsiteX0" fmla="*/ 1021557 w 2043114"/>
              <a:gd name="connsiteY0" fmla="*/ 0 h 5051426"/>
              <a:gd name="connsiteX1" fmla="*/ 2043114 w 2043114"/>
              <a:gd name="connsiteY1" fmla="*/ 1021557 h 5051426"/>
              <a:gd name="connsiteX2" fmla="*/ 1743907 w 2043114"/>
              <a:gd name="connsiteY2" fmla="*/ 1743907 h 5051426"/>
              <a:gd name="connsiteX3" fmla="*/ 1604187 w 2043114"/>
              <a:gd name="connsiteY3" fmla="*/ 1859186 h 5051426"/>
              <a:gd name="connsiteX4" fmla="*/ 1697519 w 2043114"/>
              <a:gd name="connsiteY4" fmla="*/ 1972306 h 5051426"/>
              <a:gd name="connsiteX5" fmla="*/ 1836739 w 2043114"/>
              <a:gd name="connsiteY5" fmla="*/ 2428082 h 5051426"/>
              <a:gd name="connsiteX6" fmla="*/ 1597978 w 2043114"/>
              <a:gd name="connsiteY6" fmla="*/ 3004503 h 5051426"/>
              <a:gd name="connsiteX7" fmla="*/ 1482412 w 2043114"/>
              <a:gd name="connsiteY7" fmla="*/ 3099854 h 5051426"/>
              <a:gd name="connsiteX8" fmla="*/ 1488530 w 2043114"/>
              <a:gd name="connsiteY8" fmla="*/ 3104901 h 5051426"/>
              <a:gd name="connsiteX9" fmla="*/ 1681956 w 2043114"/>
              <a:gd name="connsiteY9" fmla="*/ 3571875 h 5051426"/>
              <a:gd name="connsiteX10" fmla="*/ 1390792 w 2043114"/>
              <a:gd name="connsiteY10" fmla="*/ 4119489 h 5051426"/>
              <a:gd name="connsiteX11" fmla="*/ 1386930 w 2043114"/>
              <a:gd name="connsiteY11" fmla="*/ 4121586 h 5051426"/>
              <a:gd name="connsiteX12" fmla="*/ 1402096 w 2043114"/>
              <a:gd name="connsiteY12" fmla="*/ 4134080 h 5051426"/>
              <a:gd name="connsiteX13" fmla="*/ 1559720 w 2043114"/>
              <a:gd name="connsiteY13" fmla="*/ 4514057 h 5051426"/>
              <a:gd name="connsiteX14" fmla="*/ 1021557 w 2043114"/>
              <a:gd name="connsiteY14" fmla="*/ 5051426 h 5051426"/>
              <a:gd name="connsiteX15" fmla="*/ 483394 w 2043114"/>
              <a:gd name="connsiteY15" fmla="*/ 4514057 h 5051426"/>
              <a:gd name="connsiteX16" fmla="*/ 641019 w 2043114"/>
              <a:gd name="connsiteY16" fmla="*/ 4134080 h 5051426"/>
              <a:gd name="connsiteX17" fmla="*/ 656183 w 2043114"/>
              <a:gd name="connsiteY17" fmla="*/ 4121586 h 5051426"/>
              <a:gd name="connsiteX18" fmla="*/ 652320 w 2043114"/>
              <a:gd name="connsiteY18" fmla="*/ 4119489 h 5051426"/>
              <a:gd name="connsiteX19" fmla="*/ 361156 w 2043114"/>
              <a:gd name="connsiteY19" fmla="*/ 3571875 h 5051426"/>
              <a:gd name="connsiteX20" fmla="*/ 554583 w 2043114"/>
              <a:gd name="connsiteY20" fmla="*/ 3104901 h 5051426"/>
              <a:gd name="connsiteX21" fmla="*/ 560702 w 2043114"/>
              <a:gd name="connsiteY21" fmla="*/ 3099853 h 5051426"/>
              <a:gd name="connsiteX22" fmla="*/ 445136 w 2043114"/>
              <a:gd name="connsiteY22" fmla="*/ 3004503 h 5051426"/>
              <a:gd name="connsiteX23" fmla="*/ 206375 w 2043114"/>
              <a:gd name="connsiteY23" fmla="*/ 2428082 h 5051426"/>
              <a:gd name="connsiteX24" fmla="*/ 345595 w 2043114"/>
              <a:gd name="connsiteY24" fmla="*/ 1972306 h 5051426"/>
              <a:gd name="connsiteX25" fmla="*/ 438927 w 2043114"/>
              <a:gd name="connsiteY25" fmla="*/ 1859186 h 5051426"/>
              <a:gd name="connsiteX26" fmla="*/ 299207 w 2043114"/>
              <a:gd name="connsiteY26" fmla="*/ 1743907 h 5051426"/>
              <a:gd name="connsiteX27" fmla="*/ 0 w 2043114"/>
              <a:gd name="connsiteY27" fmla="*/ 1021557 h 5051426"/>
              <a:gd name="connsiteX28" fmla="*/ 1021557 w 2043114"/>
              <a:gd name="connsiteY28" fmla="*/ 0 h 50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3114" h="5051426">
                <a:moveTo>
                  <a:pt x="1021557" y="0"/>
                </a:moveTo>
                <a:cubicBezTo>
                  <a:pt x="1585747" y="0"/>
                  <a:pt x="2043114" y="457367"/>
                  <a:pt x="2043114" y="1021557"/>
                </a:cubicBezTo>
                <a:cubicBezTo>
                  <a:pt x="2043114" y="1303652"/>
                  <a:pt x="1928772" y="1559041"/>
                  <a:pt x="1743907" y="1743907"/>
                </a:cubicBezTo>
                <a:lnTo>
                  <a:pt x="1604187" y="1859186"/>
                </a:lnTo>
                <a:lnTo>
                  <a:pt x="1697519" y="1972306"/>
                </a:lnTo>
                <a:cubicBezTo>
                  <a:pt x="1785415" y="2102410"/>
                  <a:pt x="1836739" y="2259252"/>
                  <a:pt x="1836739" y="2428082"/>
                </a:cubicBezTo>
                <a:cubicBezTo>
                  <a:pt x="1836739" y="2653188"/>
                  <a:pt x="1745497" y="2856984"/>
                  <a:pt x="1597978" y="3004503"/>
                </a:cubicBezTo>
                <a:lnTo>
                  <a:pt x="1482412" y="3099854"/>
                </a:lnTo>
                <a:lnTo>
                  <a:pt x="1488530" y="3104901"/>
                </a:lnTo>
                <a:cubicBezTo>
                  <a:pt x="1608039" y="3224410"/>
                  <a:pt x="1681956" y="3389510"/>
                  <a:pt x="1681956" y="3571875"/>
                </a:cubicBezTo>
                <a:cubicBezTo>
                  <a:pt x="1681956" y="3799830"/>
                  <a:pt x="1566460" y="4000811"/>
                  <a:pt x="1390792" y="4119489"/>
                </a:cubicBezTo>
                <a:lnTo>
                  <a:pt x="1386930" y="4121586"/>
                </a:lnTo>
                <a:lnTo>
                  <a:pt x="1402096" y="4134080"/>
                </a:lnTo>
                <a:cubicBezTo>
                  <a:pt x="1499484" y="4231325"/>
                  <a:pt x="1559720" y="4365667"/>
                  <a:pt x="1559720" y="4514057"/>
                </a:cubicBezTo>
                <a:cubicBezTo>
                  <a:pt x="1559720" y="4810838"/>
                  <a:pt x="1318776" y="5051426"/>
                  <a:pt x="1021557" y="5051426"/>
                </a:cubicBezTo>
                <a:cubicBezTo>
                  <a:pt x="724338" y="5051426"/>
                  <a:pt x="483394" y="4810838"/>
                  <a:pt x="483394" y="4514057"/>
                </a:cubicBezTo>
                <a:cubicBezTo>
                  <a:pt x="483394" y="4365667"/>
                  <a:pt x="543630" y="4231325"/>
                  <a:pt x="641019" y="4134080"/>
                </a:cubicBezTo>
                <a:lnTo>
                  <a:pt x="656183" y="4121586"/>
                </a:lnTo>
                <a:lnTo>
                  <a:pt x="652320" y="4119489"/>
                </a:lnTo>
                <a:cubicBezTo>
                  <a:pt x="476652" y="4000811"/>
                  <a:pt x="361156" y="3799830"/>
                  <a:pt x="361156" y="3571875"/>
                </a:cubicBezTo>
                <a:cubicBezTo>
                  <a:pt x="361156" y="3389510"/>
                  <a:pt x="435074" y="3224410"/>
                  <a:pt x="554583" y="3104901"/>
                </a:cubicBezTo>
                <a:lnTo>
                  <a:pt x="560702" y="3099853"/>
                </a:lnTo>
                <a:lnTo>
                  <a:pt x="445136" y="3004503"/>
                </a:lnTo>
                <a:cubicBezTo>
                  <a:pt x="297617" y="2856984"/>
                  <a:pt x="206375" y="2653188"/>
                  <a:pt x="206375" y="2428082"/>
                </a:cubicBezTo>
                <a:cubicBezTo>
                  <a:pt x="206375" y="2259252"/>
                  <a:pt x="257699" y="2102410"/>
                  <a:pt x="345595" y="1972306"/>
                </a:cubicBezTo>
                <a:lnTo>
                  <a:pt x="438927" y="1859186"/>
                </a:lnTo>
                <a:lnTo>
                  <a:pt x="299207" y="1743907"/>
                </a:lnTo>
                <a:cubicBezTo>
                  <a:pt x="114342" y="1559041"/>
                  <a:pt x="0" y="1303652"/>
                  <a:pt x="0" y="1021557"/>
                </a:cubicBezTo>
                <a:cubicBezTo>
                  <a:pt x="0" y="457367"/>
                  <a:pt x="457367" y="0"/>
                  <a:pt x="1021557"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8754943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6905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4" r:id="rId3"/>
    <p:sldLayoutId id="2147483733" r:id="rId4"/>
    <p:sldLayoutId id="2147483732" r:id="rId5"/>
    <p:sldLayoutId id="2147483722" r:id="rId6"/>
    <p:sldLayoutId id="2147483731" r:id="rId7"/>
    <p:sldLayoutId id="2147483730" r:id="rId8"/>
    <p:sldLayoutId id="2147483729" r:id="rId9"/>
    <p:sldLayoutId id="2147483728" r:id="rId10"/>
    <p:sldLayoutId id="2147483727" r:id="rId11"/>
    <p:sldLayoutId id="2147483726" r:id="rId12"/>
    <p:sldLayoutId id="2147483725" r:id="rId13"/>
    <p:sldLayoutId id="2147483724" r:id="rId14"/>
    <p:sldLayoutId id="2147483723" r:id="rId15"/>
    <p:sldLayoutId id="2147483721" r:id="rId16"/>
    <p:sldLayoutId id="2147483720" r:id="rId17"/>
    <p:sldLayoutId id="2147483719" r:id="rId18"/>
    <p:sldLayoutId id="2147483718" r:id="rId19"/>
    <p:sldLayoutId id="2147483717" r:id="rId20"/>
    <p:sldLayoutId id="2147483716" r:id="rId21"/>
    <p:sldLayoutId id="2147483715" r:id="rId22"/>
    <p:sldLayoutId id="2147483714" r:id="rId23"/>
    <p:sldLayoutId id="2147483713" r:id="rId24"/>
    <p:sldLayoutId id="2147483712" r:id="rId25"/>
    <p:sldLayoutId id="2147483711" r:id="rId26"/>
    <p:sldLayoutId id="2147483710" r:id="rId27"/>
    <p:sldLayoutId id="2147483709" r:id="rId28"/>
    <p:sldLayoutId id="2147483708" r:id="rId29"/>
    <p:sldLayoutId id="2147483699" r:id="rId30"/>
    <p:sldLayoutId id="2147483701"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Lst>
  <p:hf hdr="0" dt="0"/>
  <p:txStyles>
    <p:titleStyle>
      <a:lvl1pPr algn="l" defTabSz="914400" rtl="0" eaLnBrk="1" latinLnBrk="0" hangingPunct="1">
        <a:lnSpc>
          <a:spcPct val="90000"/>
        </a:lnSpc>
        <a:spcBef>
          <a:spcPct val="0"/>
        </a:spcBef>
        <a:buNone/>
        <a:defRPr sz="2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in/andrew-klein-98390980/" TargetMode="External"/><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in/andrew-klein-98390980/"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231408D-B1F6-4386-BBC8-4A867F3A1234}"/>
              </a:ext>
            </a:extLst>
          </p:cNvPr>
          <p:cNvSpPr/>
          <p:nvPr/>
        </p:nvSpPr>
        <p:spPr>
          <a:xfrm>
            <a:off x="0" y="0"/>
            <a:ext cx="12192000" cy="6858000"/>
          </a:xfrm>
          <a:prstGeom prst="rect">
            <a:avLst/>
          </a:prstGeom>
          <a:gradFill flip="none" rotWithShape="1">
            <a:gsLst>
              <a:gs pos="100000">
                <a:schemeClr val="bg1">
                  <a:lumMod val="95000"/>
                </a:schemeClr>
              </a:gs>
              <a:gs pos="13000">
                <a:schemeClr val="tx1">
                  <a:lumMod val="85000"/>
                  <a:lumOff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78A374-D7DF-4121-1EA8-238EB85FE862}"/>
              </a:ext>
            </a:extLst>
          </p:cNvPr>
          <p:cNvPicPr>
            <a:picLocks noChangeAspect="1"/>
          </p:cNvPicPr>
          <p:nvPr/>
        </p:nvPicPr>
        <p:blipFill>
          <a:blip r:embed="rId2">
            <a:alphaModFix amt="12000"/>
          </a:blip>
          <a:srcRect/>
          <a:stretch/>
        </p:blipFill>
        <p:spPr>
          <a:xfrm>
            <a:off x="23149" y="0"/>
            <a:ext cx="12175066" cy="6846425"/>
          </a:xfrm>
          <a:prstGeom prst="rect">
            <a:avLst/>
          </a:prstGeom>
        </p:spPr>
      </p:pic>
      <p:grpSp>
        <p:nvGrpSpPr>
          <p:cNvPr id="19" name="Group 18">
            <a:extLst>
              <a:ext uri="{FF2B5EF4-FFF2-40B4-BE49-F238E27FC236}">
                <a16:creationId xmlns:a16="http://schemas.microsoft.com/office/drawing/2014/main" id="{05AC997F-E382-851D-5D63-A3BC425C7674}"/>
              </a:ext>
            </a:extLst>
          </p:cNvPr>
          <p:cNvGrpSpPr/>
          <p:nvPr/>
        </p:nvGrpSpPr>
        <p:grpSpPr>
          <a:xfrm>
            <a:off x="676148" y="5798519"/>
            <a:ext cx="3203864" cy="373120"/>
            <a:chOff x="802743" y="5878430"/>
            <a:chExt cx="3203864" cy="373120"/>
          </a:xfrm>
        </p:grpSpPr>
        <p:sp>
          <p:nvSpPr>
            <p:cNvPr id="36" name="Rectangle: Rounded Corners 35">
              <a:extLst>
                <a:ext uri="{FF2B5EF4-FFF2-40B4-BE49-F238E27FC236}">
                  <a16:creationId xmlns:a16="http://schemas.microsoft.com/office/drawing/2014/main" id="{606E73E9-2AB4-F58C-8FF2-42E0A12B462E}"/>
                </a:ext>
              </a:extLst>
            </p:cNvPr>
            <p:cNvSpPr/>
            <p:nvPr/>
          </p:nvSpPr>
          <p:spPr>
            <a:xfrm>
              <a:off x="802743" y="5878430"/>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5BC4DEA-17A3-7736-9D1A-AF1F561610D5}"/>
                </a:ext>
              </a:extLst>
            </p:cNvPr>
            <p:cNvSpPr txBox="1"/>
            <p:nvPr/>
          </p:nvSpPr>
          <p:spPr>
            <a:xfrm>
              <a:off x="836507" y="5893883"/>
              <a:ext cx="3136336" cy="323165"/>
            </a:xfrm>
            <a:prstGeom prst="rect">
              <a:avLst/>
            </a:prstGeom>
            <a:noFill/>
          </p:spPr>
          <p:txBody>
            <a:bodyPr wrap="square" rtlCol="0">
              <a:spAutoFit/>
            </a:bodyPr>
            <a:lstStyle/>
            <a:p>
              <a:pPr algn="ctr"/>
              <a:r>
                <a:rPr lang="en-US" sz="1500" spc="500" err="1">
                  <a:solidFill>
                    <a:schemeClr val="bg1"/>
                  </a:solidFill>
                  <a:latin typeface="Open Sans" panose="020B0606030504020204" pitchFamily="34" charset="0"/>
                  <a:ea typeface="Open Sans" panose="020B0606030504020204" pitchFamily="34" charset="0"/>
                  <a:cs typeface="Open Sans" panose="020B0606030504020204" pitchFamily="34" charset="0"/>
                </a:rPr>
                <a:t>bsasoftware.com</a:t>
              </a:r>
              <a:endParaRPr lang="en-US" sz="1500" spc="5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E8CA7ECF-B213-7465-3627-CE6D0966C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291" y="369812"/>
            <a:ext cx="4703851" cy="2015936"/>
          </a:xfrm>
          <a:prstGeom prst="rect">
            <a:avLst/>
          </a:prstGeom>
          <a:effectLst>
            <a:glow>
              <a:schemeClr val="bg1"/>
            </a:glow>
          </a:effectLst>
        </p:spPr>
      </p:pic>
      <p:sp>
        <p:nvSpPr>
          <p:cNvPr id="28" name="TextBox 27">
            <a:extLst>
              <a:ext uri="{FF2B5EF4-FFF2-40B4-BE49-F238E27FC236}">
                <a16:creationId xmlns:a16="http://schemas.microsoft.com/office/drawing/2014/main" id="{158BD776-9985-8024-33A1-9FBEE3959AA8}"/>
              </a:ext>
            </a:extLst>
          </p:cNvPr>
          <p:cNvSpPr txBox="1"/>
          <p:nvPr/>
        </p:nvSpPr>
        <p:spPr>
          <a:xfrm>
            <a:off x="553617" y="3264770"/>
            <a:ext cx="11413970" cy="1054135"/>
          </a:xfrm>
          <a:prstGeom prst="rect">
            <a:avLst/>
          </a:prstGeom>
          <a:noFill/>
        </p:spPr>
        <p:txBody>
          <a:bodyPr wrap="square" rtlCol="0" anchor="ctr">
            <a:spAutoFit/>
          </a:bodyPr>
          <a:lstStyle/>
          <a:p>
            <a:pPr>
              <a:lnSpc>
                <a:spcPts val="7500"/>
              </a:lnSpc>
            </a:pPr>
            <a:r>
              <a:rPr lang="en-GB" sz="6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Report Designer #1</a:t>
            </a:r>
            <a:endParaRPr lang="en-US" sz="6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6">
            <a:extLst>
              <a:ext uri="{FF2B5EF4-FFF2-40B4-BE49-F238E27FC236}">
                <a16:creationId xmlns:a16="http://schemas.microsoft.com/office/drawing/2014/main" id="{9D0D94CD-BC6F-6E2F-38EF-CBCD0539D062}"/>
              </a:ext>
            </a:extLst>
          </p:cNvPr>
          <p:cNvSpPr/>
          <p:nvPr/>
        </p:nvSpPr>
        <p:spPr>
          <a:xfrm>
            <a:off x="0" y="4799806"/>
            <a:ext cx="4279900"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794FA9-D690-EC50-0087-14E806A53584}"/>
              </a:ext>
            </a:extLst>
          </p:cNvPr>
          <p:cNvSpPr/>
          <p:nvPr/>
        </p:nvSpPr>
        <p:spPr>
          <a:xfrm>
            <a:off x="4254500" y="4799806"/>
            <a:ext cx="2971800" cy="101600"/>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D326EB-6B08-79BB-0E8A-A2A66C289E9C}"/>
              </a:ext>
            </a:extLst>
          </p:cNvPr>
          <p:cNvSpPr txBox="1"/>
          <p:nvPr/>
        </p:nvSpPr>
        <p:spPr>
          <a:xfrm>
            <a:off x="553617" y="5252248"/>
            <a:ext cx="7357005" cy="369332"/>
          </a:xfrm>
          <a:prstGeom prst="rect">
            <a:avLst/>
          </a:prstGeom>
          <a:noFill/>
        </p:spPr>
        <p:txBody>
          <a:bodyPr wrap="square" rtlCol="0" anchor="ctr">
            <a:spAutoFit/>
          </a:bodyPr>
          <a:lstStyle/>
          <a:p>
            <a:r>
              <a:rPr lang="en-US" b="1">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ERP Software Designed for Local Government</a:t>
            </a:r>
          </a:p>
        </p:txBody>
      </p:sp>
    </p:spTree>
    <p:extLst>
      <p:ext uri="{BB962C8B-B14F-4D97-AF65-F5344CB8AC3E}">
        <p14:creationId xmlns:p14="http://schemas.microsoft.com/office/powerpoint/2010/main" val="231294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Fields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230588"/>
            <a:ext cx="4972547" cy="791692"/>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Resizing &amp; Moving Fields (Stand-Alone)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Resizing &amp; Moving Fields (Table)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0B7D015-92EB-34A0-C581-D7E3BEFBE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34" y="2779612"/>
            <a:ext cx="4171429" cy="1400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D34B865-5E09-BB0F-1424-222D87781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583" y="4376255"/>
            <a:ext cx="4666667" cy="1352381"/>
          </a:xfrm>
          <a:prstGeom prst="rect">
            <a:avLst/>
          </a:prstGeom>
        </p:spPr>
      </p:pic>
    </p:spTree>
    <p:extLst>
      <p:ext uri="{BB962C8B-B14F-4D97-AF65-F5344CB8AC3E}">
        <p14:creationId xmlns:p14="http://schemas.microsoft.com/office/powerpoint/2010/main" val="14035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Fields – Data Label Tasks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2" y="2047155"/>
            <a:ext cx="4972547" cy="1530355"/>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Edit Text</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Can Grow</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Multiline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Word Wrap</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57CADAAF-A7DC-DE65-BF74-1AD88439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519" y="1850427"/>
            <a:ext cx="2961905" cy="1923810"/>
          </a:xfrm>
          <a:prstGeom prst="rect">
            <a:avLst/>
          </a:prstGeom>
        </p:spPr>
      </p:pic>
    </p:spTree>
    <p:extLst>
      <p:ext uri="{BB962C8B-B14F-4D97-AF65-F5344CB8AC3E}">
        <p14:creationId xmlns:p14="http://schemas.microsoft.com/office/powerpoint/2010/main" val="36538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Fields – Data Label Tasks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2" y="2047155"/>
            <a:ext cx="4972547" cy="1530355"/>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Text</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Data Binding</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Format String</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Summary</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57CADAAF-A7DC-DE65-BF74-1AD884398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519" y="1850427"/>
            <a:ext cx="2961905" cy="1923810"/>
          </a:xfrm>
          <a:prstGeom prst="rect">
            <a:avLst/>
          </a:prstGeom>
        </p:spPr>
      </p:pic>
    </p:spTree>
    <p:extLst>
      <p:ext uri="{BB962C8B-B14F-4D97-AF65-F5344CB8AC3E}">
        <p14:creationId xmlns:p14="http://schemas.microsoft.com/office/powerpoint/2010/main" val="12935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Formatting Tools - Align</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675993"/>
            <a:ext cx="4972547" cy="1161023"/>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Select Multiple Fields</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Anchor Field</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Necessary Alignment</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6C3FA54A-61D4-603E-9E1F-9D4D7334A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429" y="1230588"/>
            <a:ext cx="1695238" cy="2866667"/>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3460162-DCD8-2131-D881-508040BF7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65800"/>
            <a:ext cx="7180952" cy="186666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A7634E7D-AD71-9F47-F52C-3ECBF035B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434" y="1760384"/>
            <a:ext cx="2819048" cy="1657143"/>
          </a:xfrm>
          <a:prstGeom prst="rect">
            <a:avLst/>
          </a:prstGeom>
        </p:spPr>
      </p:pic>
    </p:spTree>
    <p:extLst>
      <p:ext uri="{BB962C8B-B14F-4D97-AF65-F5344CB8AC3E}">
        <p14:creationId xmlns:p14="http://schemas.microsoft.com/office/powerpoint/2010/main" val="41636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706018" y="363220"/>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Formatting Tools – Make Same Size</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2048278"/>
            <a:ext cx="4972547" cy="1161023"/>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Select Multiple Fields</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Anchor Field</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Necessary Alignment</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D17F4283-5931-76FF-DD68-56B5FF0E4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07" y="4319550"/>
            <a:ext cx="6961905" cy="1590476"/>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C83F80DF-0DA8-B4A7-8BB0-B03EDCF31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573" y="1142516"/>
            <a:ext cx="1695238" cy="2866667"/>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3E3DF54A-FB26-F0BA-DCF0-426A51F8E3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811" y="1786352"/>
            <a:ext cx="2714693" cy="837976"/>
          </a:xfrm>
          <a:prstGeom prst="rect">
            <a:avLst/>
          </a:prstGeom>
        </p:spPr>
      </p:pic>
    </p:spTree>
    <p:extLst>
      <p:ext uri="{BB962C8B-B14F-4D97-AF65-F5344CB8AC3E}">
        <p14:creationId xmlns:p14="http://schemas.microsoft.com/office/powerpoint/2010/main" val="29715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2741BC-7B6A-407A-B436-461427FFC661}"/>
              </a:ext>
            </a:extLst>
          </p:cNvPr>
          <p:cNvSpPr/>
          <p:nvPr/>
        </p:nvSpPr>
        <p:spPr>
          <a:xfrm>
            <a:off x="-1" y="1959461"/>
            <a:ext cx="12192000" cy="19958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50550BDE-9BAA-4E4E-8C96-6A81B0B49B66}"/>
              </a:ext>
            </a:extLst>
          </p:cNvPr>
          <p:cNvSpPr txBox="1"/>
          <p:nvPr/>
        </p:nvSpPr>
        <p:spPr>
          <a:xfrm>
            <a:off x="5069667" y="4515922"/>
            <a:ext cx="5918761" cy="1870705"/>
          </a:xfrm>
          <a:prstGeom prst="rect">
            <a:avLst/>
          </a:prstGeom>
          <a:noFill/>
        </p:spPr>
        <p:txBody>
          <a:bodyPr wrap="square" rtlCol="0" anchor="ctr">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sz="1400" b="0" i="0" u="none" strike="noStrike">
                <a:solidFill>
                  <a:srgbClr val="333333"/>
                </a:solidFill>
                <a:effectLst/>
                <a:latin typeface="system-ui"/>
              </a:rPr>
              <a:t>Andrew Klein works in our Project Management Team specializing in the Financial Management and Utility Billing Suites at BS&amp;A Software. Andrew has over 8 years of experience working with local governments of all sizes assisting them with software implementation, data conversion, change management, process review and reengineering, and has assisted many governments across the country. In his free time he </a:t>
            </a:r>
            <a:r>
              <a:rPr lang="en-US" sz="1400" b="0" i="0" u="none" strike="noStrike">
                <a:solidFill>
                  <a:srgbClr val="212529"/>
                </a:solidFill>
                <a:effectLst/>
                <a:latin typeface="system-ui"/>
              </a:rPr>
              <a:t>enjoys watching sports, playing golf, and spending time with friends and family</a:t>
            </a:r>
            <a:r>
              <a:rPr lang="en-US" sz="1400" b="0" i="0">
                <a:solidFill>
                  <a:srgbClr val="212529"/>
                </a:solidFill>
                <a:effectLst/>
                <a:latin typeface="system-ui"/>
              </a:rPr>
              <a:t>​</a:t>
            </a:r>
            <a:endParaRPr kumimoji="0" lang="en-GB" sz="14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12E9B8C-7FA4-4F28-BA14-1D49763B3F03}"/>
              </a:ext>
            </a:extLst>
          </p:cNvPr>
          <p:cNvSpPr txBox="1"/>
          <p:nvPr/>
        </p:nvSpPr>
        <p:spPr>
          <a:xfrm>
            <a:off x="5203170" y="2047784"/>
            <a:ext cx="3898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ANDREW KLEIN</a:t>
            </a:r>
          </a:p>
        </p:txBody>
      </p:sp>
      <p:sp>
        <p:nvSpPr>
          <p:cNvPr id="10" name="TextBox 9">
            <a:extLst>
              <a:ext uri="{FF2B5EF4-FFF2-40B4-BE49-F238E27FC236}">
                <a16:creationId xmlns:a16="http://schemas.microsoft.com/office/drawing/2014/main" id="{1C8FB4AD-CD93-44A7-8773-EC896C5A0C61}"/>
              </a:ext>
            </a:extLst>
          </p:cNvPr>
          <p:cNvSpPr txBox="1"/>
          <p:nvPr/>
        </p:nvSpPr>
        <p:spPr>
          <a:xfrm>
            <a:off x="5203170" y="2553285"/>
            <a:ext cx="3021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PROJECT MANGEMENT</a:t>
            </a:r>
          </a:p>
        </p:txBody>
      </p:sp>
      <p:cxnSp>
        <p:nvCxnSpPr>
          <p:cNvPr id="21" name="Straight Connector 20">
            <a:extLst>
              <a:ext uri="{FF2B5EF4-FFF2-40B4-BE49-F238E27FC236}">
                <a16:creationId xmlns:a16="http://schemas.microsoft.com/office/drawing/2014/main" id="{3ACB66DC-79D3-44EA-8DB9-3D4492AD9160}"/>
              </a:ext>
            </a:extLst>
          </p:cNvPr>
          <p:cNvCxnSpPr>
            <a:cxnSpLocks/>
          </p:cNvCxnSpPr>
          <p:nvPr/>
        </p:nvCxnSpPr>
        <p:spPr>
          <a:xfrm>
            <a:off x="5203170" y="4211879"/>
            <a:ext cx="55496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Download HD Linkedin-01 - Icon Linkedin White Color Transparent PNG Image -  NicePNG.com">
            <a:hlinkClick r:id="rId3"/>
            <a:extLst>
              <a:ext uri="{FF2B5EF4-FFF2-40B4-BE49-F238E27FC236}">
                <a16:creationId xmlns:a16="http://schemas.microsoft.com/office/drawing/2014/main" id="{60D61EFB-D52C-2330-6474-B4F3A7EDE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572" y="4954869"/>
            <a:ext cx="496406" cy="49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057AF4-47AC-877A-D702-E49321D2FDAC}"/>
              </a:ext>
            </a:extLst>
          </p:cNvPr>
          <p:cNvSpPr/>
          <p:nvPr/>
        </p:nvSpPr>
        <p:spPr>
          <a:xfrm>
            <a:off x="135801" y="4006943"/>
            <a:ext cx="6861261" cy="135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6D65A84-DF62-4037-57A6-215F99572800}"/>
              </a:ext>
            </a:extLst>
          </p:cNvPr>
          <p:cNvSpPr/>
          <p:nvPr/>
        </p:nvSpPr>
        <p:spPr>
          <a:xfrm>
            <a:off x="4254500" y="4013766"/>
            <a:ext cx="3970166" cy="135931"/>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5AE6FC7-0B66-4EB3-BFC5-3AA34D77F169}"/>
              </a:ext>
            </a:extLst>
          </p:cNvPr>
          <p:cNvSpPr/>
          <p:nvPr/>
        </p:nvSpPr>
        <p:spPr>
          <a:xfrm>
            <a:off x="1140417" y="918171"/>
            <a:ext cx="3099457" cy="3099457"/>
          </a:xfrm>
          <a:prstGeom prst="ellipse">
            <a:avLst/>
          </a:prstGeom>
          <a:solidFill>
            <a:schemeClr val="bg1"/>
          </a:solidFill>
          <a:ln>
            <a:noFill/>
          </a:ln>
          <a:effectLst>
            <a:outerShdw blurRad="1905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a:extLst>
              <a:ext uri="{FF2B5EF4-FFF2-40B4-BE49-F238E27FC236}">
                <a16:creationId xmlns:a16="http://schemas.microsoft.com/office/drawing/2014/main" id="{EEA93A27-7E97-B607-4CA7-F1DB710A381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1235837" y="985428"/>
            <a:ext cx="2892280" cy="2961029"/>
          </a:xfrm>
        </p:spPr>
      </p:pic>
      <p:sp>
        <p:nvSpPr>
          <p:cNvPr id="11" name="Rectangle 10">
            <a:extLst>
              <a:ext uri="{FF2B5EF4-FFF2-40B4-BE49-F238E27FC236}">
                <a16:creationId xmlns:a16="http://schemas.microsoft.com/office/drawing/2014/main" id="{E1F38370-4BBD-914E-9A29-B6EA09A1B03B}"/>
              </a:ext>
            </a:extLst>
          </p:cNvPr>
          <p:cNvSpPr/>
          <p:nvPr/>
        </p:nvSpPr>
        <p:spPr>
          <a:xfrm>
            <a:off x="1915177" y="5049184"/>
            <a:ext cx="26568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AKlein@bsasoftware.com</a:t>
            </a:r>
          </a:p>
        </p:txBody>
      </p:sp>
      <p:sp>
        <p:nvSpPr>
          <p:cNvPr id="3" name="Title 11">
            <a:extLst>
              <a:ext uri="{FF2B5EF4-FFF2-40B4-BE49-F238E27FC236}">
                <a16:creationId xmlns:a16="http://schemas.microsoft.com/office/drawing/2014/main" id="{03BC985C-C44E-F7E3-90EA-84EB1B21E651}"/>
              </a:ext>
            </a:extLst>
          </p:cNvPr>
          <p:cNvSpPr>
            <a:spLocks noGrp="1"/>
          </p:cNvSpPr>
          <p:nvPr>
            <p:ph type="title"/>
          </p:nvPr>
        </p:nvSpPr>
        <p:spPr>
          <a:xfrm>
            <a:off x="457200" y="355860"/>
            <a:ext cx="11277600" cy="602086"/>
          </a:xfrm>
        </p:spPr>
        <p:txBody>
          <a:bodyPr>
            <a:noAutofit/>
          </a:bodyPr>
          <a:lstStyle/>
          <a:p>
            <a:r>
              <a:rPr lang="en-GB" b="0">
                <a:latin typeface="Open Sans bold" panose="020B0806030504020204" pitchFamily="34" charset="0"/>
                <a:ea typeface="Open Sans bold" panose="020B0806030504020204" pitchFamily="34" charset="0"/>
                <a:cs typeface="Open Sans bold" panose="020B0806030504020204" pitchFamily="34" charset="0"/>
              </a:rPr>
              <a:t>Questions</a:t>
            </a:r>
            <a:endParaRPr lang="en-US" b="0">
              <a:latin typeface="Open Sans bold" panose="020B0806030504020204" pitchFamily="34" charset="0"/>
              <a:ea typeface="Open Sans bold" panose="020B0806030504020204" pitchFamily="34" charset="0"/>
              <a:cs typeface="Open Sans bold" panose="020B0806030504020204" pitchFamily="34" charset="0"/>
            </a:endParaRPr>
          </a:p>
        </p:txBody>
      </p:sp>
    </p:spTree>
    <p:extLst>
      <p:ext uri="{BB962C8B-B14F-4D97-AF65-F5344CB8AC3E}">
        <p14:creationId xmlns:p14="http://schemas.microsoft.com/office/powerpoint/2010/main" val="24639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31A681-E529-0AE9-EECF-12D7B808F7FD}"/>
              </a:ext>
            </a:extLst>
          </p:cNvPr>
          <p:cNvSpPr/>
          <p:nvPr/>
        </p:nvSpPr>
        <p:spPr>
          <a:xfrm>
            <a:off x="554182" y="554183"/>
            <a:ext cx="11083636" cy="57496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person, outdoor, standing, person&#10;&#10;Description automatically generated">
            <a:extLst>
              <a:ext uri="{FF2B5EF4-FFF2-40B4-BE49-F238E27FC236}">
                <a16:creationId xmlns:a16="http://schemas.microsoft.com/office/drawing/2014/main" id="{B9BEC75E-573C-0438-AA05-8CFB1AD93842}"/>
              </a:ext>
            </a:extLst>
          </p:cNvPr>
          <p:cNvPicPr>
            <a:picLocks noChangeAspect="1"/>
          </p:cNvPicPr>
          <p:nvPr/>
        </p:nvPicPr>
        <p:blipFill rotWithShape="1">
          <a:blip r:embed="rId2">
            <a:alphaModFix amt="25000"/>
          </a:blip>
          <a:srcRect b="7778"/>
          <a:stretch/>
        </p:blipFill>
        <p:spPr>
          <a:xfrm>
            <a:off x="554182" y="554181"/>
            <a:ext cx="11083636" cy="5749637"/>
          </a:xfrm>
          <a:prstGeom prst="rect">
            <a:avLst/>
          </a:prstGeom>
        </p:spPr>
      </p:pic>
      <p:grpSp>
        <p:nvGrpSpPr>
          <p:cNvPr id="6" name="Group 5">
            <a:extLst>
              <a:ext uri="{FF2B5EF4-FFF2-40B4-BE49-F238E27FC236}">
                <a16:creationId xmlns:a16="http://schemas.microsoft.com/office/drawing/2014/main" id="{AB9E4906-72B5-E2F0-202B-6E32A49F37DC}"/>
              </a:ext>
            </a:extLst>
          </p:cNvPr>
          <p:cNvGrpSpPr/>
          <p:nvPr/>
        </p:nvGrpSpPr>
        <p:grpSpPr>
          <a:xfrm>
            <a:off x="3059243" y="2885416"/>
            <a:ext cx="6073513" cy="1087165"/>
            <a:chOff x="1171533" y="6278808"/>
            <a:chExt cx="3203864" cy="373122"/>
          </a:xfrm>
        </p:grpSpPr>
        <p:sp>
          <p:nvSpPr>
            <p:cNvPr id="8" name="Rectangle: Rounded Corners 35">
              <a:extLst>
                <a:ext uri="{FF2B5EF4-FFF2-40B4-BE49-F238E27FC236}">
                  <a16:creationId xmlns:a16="http://schemas.microsoft.com/office/drawing/2014/main" id="{4B5EACF6-DA6A-2FB4-8D7F-8A1F8989F88E}"/>
                </a:ext>
              </a:extLst>
            </p:cNvPr>
            <p:cNvSpPr/>
            <p:nvPr/>
          </p:nvSpPr>
          <p:spPr>
            <a:xfrm>
              <a:off x="1171533" y="6278808"/>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7EF643-E13C-35EF-A1BD-72DE1C08105B}"/>
                </a:ext>
              </a:extLst>
            </p:cNvPr>
            <p:cNvSpPr txBox="1"/>
            <p:nvPr/>
          </p:nvSpPr>
          <p:spPr>
            <a:xfrm>
              <a:off x="1171533" y="6303348"/>
              <a:ext cx="3136336" cy="348582"/>
            </a:xfrm>
            <a:prstGeom prst="rect">
              <a:avLst/>
            </a:prstGeom>
            <a:noFill/>
          </p:spPr>
          <p:txBody>
            <a:bodyPr wrap="square" rtlCol="0">
              <a:spAutoFit/>
            </a:bodyPr>
            <a:lstStyle/>
            <a:p>
              <a:pPr algn="ctr"/>
              <a:r>
                <a:rPr lang="en-US" sz="6000" b="1" spc="50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grpSp>
      <p:pic>
        <p:nvPicPr>
          <p:cNvPr id="12" name="Picture 11">
            <a:extLst>
              <a:ext uri="{FF2B5EF4-FFF2-40B4-BE49-F238E27FC236}">
                <a16:creationId xmlns:a16="http://schemas.microsoft.com/office/drawing/2014/main" id="{35664ECA-D46A-8140-90FD-E78EB86211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5829" y="4448818"/>
            <a:ext cx="3217086" cy="1378751"/>
          </a:xfrm>
          <a:prstGeom prst="rect">
            <a:avLst/>
          </a:prstGeom>
          <a:effectLst>
            <a:glow>
              <a:schemeClr val="bg1"/>
            </a:glow>
          </a:effectLst>
        </p:spPr>
      </p:pic>
    </p:spTree>
    <p:extLst>
      <p:ext uri="{BB962C8B-B14F-4D97-AF65-F5344CB8AC3E}">
        <p14:creationId xmlns:p14="http://schemas.microsoft.com/office/powerpoint/2010/main" val="962654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2741BC-7B6A-407A-B436-461427FFC661}"/>
              </a:ext>
            </a:extLst>
          </p:cNvPr>
          <p:cNvSpPr/>
          <p:nvPr/>
        </p:nvSpPr>
        <p:spPr>
          <a:xfrm>
            <a:off x="-1" y="1533326"/>
            <a:ext cx="12192000" cy="19958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50550BDE-9BAA-4E4E-8C96-6A81B0B49B66}"/>
              </a:ext>
            </a:extLst>
          </p:cNvPr>
          <p:cNvSpPr txBox="1"/>
          <p:nvPr/>
        </p:nvSpPr>
        <p:spPr>
          <a:xfrm>
            <a:off x="5069667" y="4515922"/>
            <a:ext cx="5918761" cy="1870705"/>
          </a:xfrm>
          <a:prstGeom prst="rect">
            <a:avLst/>
          </a:prstGeom>
          <a:noFill/>
        </p:spPr>
        <p:txBody>
          <a:bodyPr wrap="square" rtlCol="0" anchor="ctr">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sz="1400" b="0" i="0" u="none" strike="noStrike">
                <a:solidFill>
                  <a:srgbClr val="333333"/>
                </a:solidFill>
                <a:effectLst/>
                <a:latin typeface="system-ui"/>
              </a:rPr>
              <a:t>Andrew Klein works in our Project Management Team specializing in the Financial Management and Utility Billing Suites at BS&amp;A Software. Andrew has over 8 years of experience working with local governments of all sizes assisting them with software implementation, data conversion, change management, process review and reengineering, and has assisted many governments across the country. In his free time he </a:t>
            </a:r>
            <a:r>
              <a:rPr lang="en-US" sz="1400" b="0" i="0" u="none" strike="noStrike">
                <a:solidFill>
                  <a:srgbClr val="212529"/>
                </a:solidFill>
                <a:effectLst/>
                <a:latin typeface="system-ui"/>
              </a:rPr>
              <a:t>enjoys watching sports, playing golf, and spending time with friends and family</a:t>
            </a:r>
            <a:r>
              <a:rPr lang="en-US" sz="1400" b="0" i="0">
                <a:solidFill>
                  <a:srgbClr val="212529"/>
                </a:solidFill>
                <a:effectLst/>
                <a:latin typeface="system-ui"/>
              </a:rPr>
              <a:t>​</a:t>
            </a:r>
            <a:endParaRPr kumimoji="0" lang="en-GB" sz="14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12E9B8C-7FA4-4F28-BA14-1D49763B3F03}"/>
              </a:ext>
            </a:extLst>
          </p:cNvPr>
          <p:cNvSpPr txBox="1"/>
          <p:nvPr/>
        </p:nvSpPr>
        <p:spPr>
          <a:xfrm>
            <a:off x="5203170" y="1621649"/>
            <a:ext cx="3898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ANDREW KLEIN</a:t>
            </a:r>
          </a:p>
        </p:txBody>
      </p:sp>
      <p:sp>
        <p:nvSpPr>
          <p:cNvPr id="10" name="TextBox 9">
            <a:extLst>
              <a:ext uri="{FF2B5EF4-FFF2-40B4-BE49-F238E27FC236}">
                <a16:creationId xmlns:a16="http://schemas.microsoft.com/office/drawing/2014/main" id="{1C8FB4AD-CD93-44A7-8773-EC896C5A0C61}"/>
              </a:ext>
            </a:extLst>
          </p:cNvPr>
          <p:cNvSpPr txBox="1"/>
          <p:nvPr/>
        </p:nvSpPr>
        <p:spPr>
          <a:xfrm>
            <a:off x="5203170" y="2127150"/>
            <a:ext cx="3021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PROJECT MANGEMENT</a:t>
            </a:r>
          </a:p>
        </p:txBody>
      </p:sp>
      <p:cxnSp>
        <p:nvCxnSpPr>
          <p:cNvPr id="21" name="Straight Connector 20">
            <a:extLst>
              <a:ext uri="{FF2B5EF4-FFF2-40B4-BE49-F238E27FC236}">
                <a16:creationId xmlns:a16="http://schemas.microsoft.com/office/drawing/2014/main" id="{3ACB66DC-79D3-44EA-8DB9-3D4492AD9160}"/>
              </a:ext>
            </a:extLst>
          </p:cNvPr>
          <p:cNvCxnSpPr>
            <a:cxnSpLocks/>
          </p:cNvCxnSpPr>
          <p:nvPr/>
        </p:nvCxnSpPr>
        <p:spPr>
          <a:xfrm>
            <a:off x="5203170" y="4211879"/>
            <a:ext cx="55496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Download HD Linkedin-01 - Icon Linkedin White Color Transparent PNG Image -  NicePNG.com">
            <a:hlinkClick r:id="rId3"/>
            <a:extLst>
              <a:ext uri="{FF2B5EF4-FFF2-40B4-BE49-F238E27FC236}">
                <a16:creationId xmlns:a16="http://schemas.microsoft.com/office/drawing/2014/main" id="{60D61EFB-D52C-2330-6474-B4F3A7EDE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572" y="4954869"/>
            <a:ext cx="496406" cy="49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057AF4-47AC-877A-D702-E49321D2FDAC}"/>
              </a:ext>
            </a:extLst>
          </p:cNvPr>
          <p:cNvSpPr/>
          <p:nvPr/>
        </p:nvSpPr>
        <p:spPr>
          <a:xfrm>
            <a:off x="135801" y="3580808"/>
            <a:ext cx="6861261" cy="135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6D65A84-DF62-4037-57A6-215F99572800}"/>
              </a:ext>
            </a:extLst>
          </p:cNvPr>
          <p:cNvSpPr/>
          <p:nvPr/>
        </p:nvSpPr>
        <p:spPr>
          <a:xfrm>
            <a:off x="4254500" y="3587631"/>
            <a:ext cx="3970166" cy="135931"/>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5AE6FC7-0B66-4EB3-BFC5-3AA34D77F169}"/>
              </a:ext>
            </a:extLst>
          </p:cNvPr>
          <p:cNvSpPr/>
          <p:nvPr/>
        </p:nvSpPr>
        <p:spPr>
          <a:xfrm>
            <a:off x="1140417" y="492036"/>
            <a:ext cx="3099457" cy="3099457"/>
          </a:xfrm>
          <a:prstGeom prst="ellipse">
            <a:avLst/>
          </a:prstGeom>
          <a:solidFill>
            <a:schemeClr val="bg1"/>
          </a:solidFill>
          <a:ln>
            <a:noFill/>
          </a:ln>
          <a:effectLst>
            <a:outerShdw blurRad="1905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a:extLst>
              <a:ext uri="{FF2B5EF4-FFF2-40B4-BE49-F238E27FC236}">
                <a16:creationId xmlns:a16="http://schemas.microsoft.com/office/drawing/2014/main" id="{EEA93A27-7E97-B607-4CA7-F1DB710A381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1235837" y="568171"/>
            <a:ext cx="2892280" cy="2961029"/>
          </a:xfrm>
        </p:spPr>
      </p:pic>
      <p:sp>
        <p:nvSpPr>
          <p:cNvPr id="11" name="Rectangle 10">
            <a:extLst>
              <a:ext uri="{FF2B5EF4-FFF2-40B4-BE49-F238E27FC236}">
                <a16:creationId xmlns:a16="http://schemas.microsoft.com/office/drawing/2014/main" id="{E1F38370-4BBD-914E-9A29-B6EA09A1B03B}"/>
              </a:ext>
            </a:extLst>
          </p:cNvPr>
          <p:cNvSpPr/>
          <p:nvPr/>
        </p:nvSpPr>
        <p:spPr>
          <a:xfrm>
            <a:off x="1915177" y="5049184"/>
            <a:ext cx="26568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AKlein@bsasoftware.com</a:t>
            </a:r>
          </a:p>
        </p:txBody>
      </p:sp>
    </p:spTree>
    <p:extLst>
      <p:ext uri="{BB962C8B-B14F-4D97-AF65-F5344CB8AC3E}">
        <p14:creationId xmlns:p14="http://schemas.microsoft.com/office/powerpoint/2010/main" val="4001193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B5DEA-4C00-4FB5-807A-7B90BFB25308}"/>
              </a:ext>
            </a:extLst>
          </p:cNvPr>
          <p:cNvSpPr/>
          <p:nvPr/>
        </p:nvSpPr>
        <p:spPr>
          <a:xfrm>
            <a:off x="5476926" y="723951"/>
            <a:ext cx="5410099" cy="5410099"/>
          </a:xfrm>
          <a:prstGeom prst="rect">
            <a:avLst/>
          </a:prstGeom>
          <a:solidFill>
            <a:schemeClr val="bg1"/>
          </a:solidFill>
          <a:ln>
            <a:noFill/>
          </a:ln>
          <a:effectLst>
            <a:outerShdw blurRad="127000" dist="63500" dir="8100000" algn="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3D5994-0CD3-4B00-8969-877D6BEA4F30}"/>
              </a:ext>
            </a:extLst>
          </p:cNvPr>
          <p:cNvSpPr txBox="1"/>
          <p:nvPr/>
        </p:nvSpPr>
        <p:spPr>
          <a:xfrm>
            <a:off x="504378" y="1275567"/>
            <a:ext cx="4391472" cy="738792"/>
          </a:xfrm>
          <a:prstGeom prst="rect">
            <a:avLst/>
          </a:prstGeom>
          <a:noFill/>
        </p:spPr>
        <p:txBody>
          <a:bodyPr wrap="square" rtlCol="0" anchor="ctr">
            <a:spAutoFit/>
          </a:bodyPr>
          <a:lstStyle/>
          <a:p>
            <a:pPr>
              <a:lnSpc>
                <a:spcPts val="5000"/>
              </a:lnSpc>
            </a:pPr>
            <a:r>
              <a:rPr lang="en-GB" sz="5000">
                <a:solidFill>
                  <a:schemeClr val="accent1"/>
                </a:solidFill>
                <a:latin typeface="Open Sans bold" panose="020B0806030504020204" pitchFamily="34" charset="0"/>
                <a:ea typeface="Open Sans bold" panose="020B0806030504020204" pitchFamily="34" charset="0"/>
                <a:cs typeface="Open Sans bold" panose="020B0806030504020204" pitchFamily="34" charset="0"/>
              </a:rPr>
              <a:t>Agenda</a:t>
            </a:r>
            <a:endParaRPr lang="en-US" sz="5000">
              <a:solidFill>
                <a:schemeClr val="accent1"/>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Picture Placeholder 4" descr="A person giving a presentation to a group of people&#10;&#10;Description automatically generated">
            <a:extLst>
              <a:ext uri="{FF2B5EF4-FFF2-40B4-BE49-F238E27FC236}">
                <a16:creationId xmlns:a16="http://schemas.microsoft.com/office/drawing/2014/main" id="{A420FE52-3820-9D7F-E779-CAFF34664A8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50" r="16650"/>
          <a:stretch>
            <a:fillRect/>
          </a:stretch>
        </p:blipFill>
        <p:spPr/>
      </p:pic>
      <p:sp>
        <p:nvSpPr>
          <p:cNvPr id="6" name="TextBox 5">
            <a:extLst>
              <a:ext uri="{FF2B5EF4-FFF2-40B4-BE49-F238E27FC236}">
                <a16:creationId xmlns:a16="http://schemas.microsoft.com/office/drawing/2014/main" id="{8C1350C2-7C5F-752B-0357-202E4F33B903}"/>
              </a:ext>
            </a:extLst>
          </p:cNvPr>
          <p:cNvSpPr txBox="1"/>
          <p:nvPr/>
        </p:nvSpPr>
        <p:spPr>
          <a:xfrm>
            <a:off x="332979" y="2801422"/>
            <a:ext cx="4972547" cy="1899687"/>
          </a:xfrm>
          <a:prstGeom prst="rect">
            <a:avLst/>
          </a:prstGeom>
          <a:noFill/>
        </p:spPr>
        <p:txBody>
          <a:bodyPr wrap="square" rtlCol="0" anchor="ctr">
            <a:spAutoFit/>
          </a:bodyPr>
          <a:lstStyle/>
          <a:p>
            <a:pPr marL="342900" marR="0" lvl="0" indent="-342900">
              <a:lnSpc>
                <a:spcPct val="150000"/>
              </a:lnSpc>
              <a:spcBef>
                <a:spcPts val="0"/>
              </a:spcBef>
              <a:spcAft>
                <a:spcPts val="0"/>
              </a:spcAft>
              <a:buFont typeface="Symbol" panose="05050102010706020507" pitchFamily="18"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Adding/Editing Reports</a:t>
            </a:r>
          </a:p>
          <a:p>
            <a:pPr marL="342900" marR="0" lvl="0" indent="-342900">
              <a:lnSpc>
                <a:spcPct val="150000"/>
              </a:lnSpc>
              <a:spcBef>
                <a:spcPts val="0"/>
              </a:spcBef>
              <a:spcAft>
                <a:spcPts val="0"/>
              </a:spcAft>
              <a:buFont typeface="Symbol" panose="05050102010706020507" pitchFamily="18"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Layout of Report Designer</a:t>
            </a:r>
          </a:p>
          <a:p>
            <a:pPr marL="342900" marR="0" lvl="0" indent="-342900">
              <a:lnSpc>
                <a:spcPct val="150000"/>
              </a:lnSpc>
              <a:spcBef>
                <a:spcPts val="0"/>
              </a:spcBef>
              <a:spcAft>
                <a:spcPts val="0"/>
              </a:spcAft>
              <a:buFont typeface="Symbol" panose="05050102010706020507" pitchFamily="18"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Field List, Toolbox, Property Grid</a:t>
            </a:r>
          </a:p>
          <a:p>
            <a:pPr marL="342900" marR="0" lvl="0" indent="-342900">
              <a:lnSpc>
                <a:spcPct val="150000"/>
              </a:lnSpc>
              <a:spcBef>
                <a:spcPts val="0"/>
              </a:spcBef>
              <a:spcAft>
                <a:spcPts val="0"/>
              </a:spcAft>
              <a:buFont typeface="Symbol" panose="05050102010706020507" pitchFamily="18"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Fields</a:t>
            </a:r>
          </a:p>
          <a:p>
            <a:pPr marL="342900" marR="0" lvl="0" indent="-342900">
              <a:lnSpc>
                <a:spcPct val="150000"/>
              </a:lnSpc>
              <a:spcBef>
                <a:spcPts val="0"/>
              </a:spcBef>
              <a:spcAft>
                <a:spcPts val="0"/>
              </a:spcAft>
              <a:buFont typeface="Symbol" panose="05050102010706020507" pitchFamily="18"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Formatting Tools</a:t>
            </a:r>
          </a:p>
        </p:txBody>
      </p:sp>
    </p:spTree>
    <p:extLst>
      <p:ext uri="{BB962C8B-B14F-4D97-AF65-F5344CB8AC3E}">
        <p14:creationId xmlns:p14="http://schemas.microsoft.com/office/powerpoint/2010/main" val="242170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Adding A New Report</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59861" y="1230588"/>
            <a:ext cx="4972547" cy="1161023"/>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Add Report</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Select Report to Base Off Of</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Provide Title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BF1A2D84-5472-9A6C-8FA9-EFC295F7F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813" y="2921963"/>
            <a:ext cx="4733333" cy="2961905"/>
          </a:xfrm>
          <a:prstGeom prst="rect">
            <a:avLst/>
          </a:prstGeom>
        </p:spPr>
      </p:pic>
      <p:pic>
        <p:nvPicPr>
          <p:cNvPr id="9" name="Picture 8" descr="A screenshot of a computer error&#10;&#10;Description automatically generated">
            <a:extLst>
              <a:ext uri="{FF2B5EF4-FFF2-40B4-BE49-F238E27FC236}">
                <a16:creationId xmlns:a16="http://schemas.microsoft.com/office/drawing/2014/main" id="{3F0A8FA8-3CA5-5527-2F2F-E6B72B6C0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61" y="4436249"/>
            <a:ext cx="2980952" cy="1447619"/>
          </a:xfrm>
          <a:prstGeom prst="rect">
            <a:avLst/>
          </a:prstGeom>
        </p:spPr>
      </p:pic>
    </p:spTree>
    <p:extLst>
      <p:ext uri="{BB962C8B-B14F-4D97-AF65-F5344CB8AC3E}">
        <p14:creationId xmlns:p14="http://schemas.microsoft.com/office/powerpoint/2010/main" val="25202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288129" y="344932"/>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GB" sz="500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Layout of Report Designer – Menu Bar</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724925"/>
            <a:ext cx="4972547" cy="1530355"/>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File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Edit</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Format</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View</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472C8772-52CA-5831-07BF-27EFF0E58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479" y="3953238"/>
            <a:ext cx="2447619" cy="2904762"/>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96E9614F-E9D6-A573-FC02-07A596FF4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384" y="3715143"/>
            <a:ext cx="3038095" cy="3142857"/>
          </a:xfrm>
          <a:prstGeom prst="rect">
            <a:avLst/>
          </a:prstGeom>
        </p:spPr>
      </p:pic>
      <p:pic>
        <p:nvPicPr>
          <p:cNvPr id="11" name="Picture 10" descr="A screenshot of a computer program&#10;&#10;Description automatically generated">
            <a:extLst>
              <a:ext uri="{FF2B5EF4-FFF2-40B4-BE49-F238E27FC236}">
                <a16:creationId xmlns:a16="http://schemas.microsoft.com/office/drawing/2014/main" id="{F6D25147-CDBD-EA3A-D971-652951FE4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622" y="3715143"/>
            <a:ext cx="2104762" cy="1114286"/>
          </a:xfrm>
          <a:prstGeom prst="rect">
            <a:avLst/>
          </a:prstGeom>
        </p:spPr>
      </p:pic>
      <p:pic>
        <p:nvPicPr>
          <p:cNvPr id="13" name="Picture 12" descr="A close up of a sign&#10;&#10;Description automatically generated">
            <a:extLst>
              <a:ext uri="{FF2B5EF4-FFF2-40B4-BE49-F238E27FC236}">
                <a16:creationId xmlns:a16="http://schemas.microsoft.com/office/drawing/2014/main" id="{EA66BC8D-2F00-4D6A-C294-A9BF550A11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6431" y="2416203"/>
            <a:ext cx="3742857" cy="495238"/>
          </a:xfrm>
          <a:prstGeom prst="rect">
            <a:avLst/>
          </a:prstGeom>
        </p:spPr>
      </p:pic>
    </p:spTree>
    <p:extLst>
      <p:ext uri="{BB962C8B-B14F-4D97-AF65-F5344CB8AC3E}">
        <p14:creationId xmlns:p14="http://schemas.microsoft.com/office/powerpoint/2010/main" val="237383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288129" y="317500"/>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Layout of Report Designer – Tool Bar</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697493"/>
            <a:ext cx="4972547" cy="1530355"/>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Font Type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Font Size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Alignment</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Copy, Cut, Paste, Save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a:extLst>
              <a:ext uri="{FF2B5EF4-FFF2-40B4-BE49-F238E27FC236}">
                <a16:creationId xmlns:a16="http://schemas.microsoft.com/office/drawing/2014/main" id="{DE88E16E-0619-73E4-0EAF-E98A460C7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82" y="3630152"/>
            <a:ext cx="8007014" cy="489745"/>
          </a:xfrm>
          <a:prstGeom prst="rect">
            <a:avLst/>
          </a:prstGeom>
        </p:spPr>
      </p:pic>
    </p:spTree>
    <p:extLst>
      <p:ext uri="{BB962C8B-B14F-4D97-AF65-F5344CB8AC3E}">
        <p14:creationId xmlns:p14="http://schemas.microsoft.com/office/powerpoint/2010/main" val="3547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Field List</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284022"/>
            <a:ext cx="4972547" cy="1161023"/>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Report Fields</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Favorite Fields</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Dialog Fields</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CCEBF05-8E7B-4142-0363-B3658FD55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53" y="2798064"/>
            <a:ext cx="2224069" cy="405993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02A94F5-040F-1C3C-EFC3-812386B5B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22" y="2498480"/>
            <a:ext cx="2619048" cy="183809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6518657E-FAAB-3C37-0B64-1404B00A9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522" y="4237140"/>
            <a:ext cx="3390541" cy="2607446"/>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3855E47C-A15A-F591-50B0-87C09D06F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9972" y="2355264"/>
            <a:ext cx="2619048" cy="1800000"/>
          </a:xfrm>
          <a:prstGeom prst="rect">
            <a:avLst/>
          </a:prstGeom>
        </p:spPr>
      </p:pic>
    </p:spTree>
    <p:extLst>
      <p:ext uri="{BB962C8B-B14F-4D97-AF65-F5344CB8AC3E}">
        <p14:creationId xmlns:p14="http://schemas.microsoft.com/office/powerpoint/2010/main" val="13709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Toolbox</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376892"/>
            <a:ext cx="4972547" cy="4854342"/>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Pointer</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Text Label</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Data Label</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Calculated Field</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Barcode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Checkbox</a:t>
            </a:r>
          </a:p>
          <a:p>
            <a:pPr marL="285750" indent="-285750">
              <a:lnSpc>
                <a:spcPct val="150000"/>
              </a:lnSpc>
              <a:buFont typeface="Arial" panose="020B0604020202020204" pitchFamily="34" charset="0"/>
              <a:buChar char="•"/>
            </a:pPr>
            <a:r>
              <a:rPr lang="en-US" sz="1600" err="1">
                <a:latin typeface="Open Sans" panose="020B0606030504020204" pitchFamily="34" charset="0"/>
                <a:ea typeface="Open Sans" panose="020B0606030504020204" pitchFamily="34" charset="0"/>
                <a:cs typeface="Open Sans" panose="020B0606030504020204" pitchFamily="34" charset="0"/>
              </a:rPr>
              <a:t>PageBreak</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600" err="1">
                <a:latin typeface="Open Sans" panose="020B0606030504020204" pitchFamily="34" charset="0"/>
                <a:ea typeface="Open Sans" panose="020B0606030504020204" pitchFamily="34" charset="0"/>
                <a:cs typeface="Open Sans" panose="020B0606030504020204" pitchFamily="34" charset="0"/>
              </a:rPr>
              <a:t>PageInfo</a:t>
            </a:r>
            <a:endParaRPr lang="en-US" sz="160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Picture From File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QR Code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Shape</a:t>
            </a:r>
          </a:p>
          <a:p>
            <a:pPr marL="285750" indent="-285750">
              <a:lnSpc>
                <a:spcPct val="15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Table</a:t>
            </a:r>
          </a:p>
          <a:p>
            <a:pPr marL="285750" indent="-285750">
              <a:lnSpc>
                <a:spcPct val="150000"/>
              </a:lnSpc>
              <a:buFont typeface="Arial" panose="020B0604020202020204" pitchFamily="34" charset="0"/>
              <a:buChar char="•"/>
            </a:pPr>
            <a:r>
              <a:rPr lang="en-US" sz="1600" err="1">
                <a:latin typeface="Open Sans" panose="020B0606030504020204" pitchFamily="34" charset="0"/>
                <a:ea typeface="Open Sans" panose="020B0606030504020204" pitchFamily="34" charset="0"/>
                <a:cs typeface="Open Sans" panose="020B0606030504020204" pitchFamily="34" charset="0"/>
              </a:rPr>
              <a:t>ZipCode</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5CC4C5D-8014-EAE7-A750-8D54CA2D0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476" y="1571857"/>
            <a:ext cx="2619048" cy="3714286"/>
          </a:xfrm>
          <a:prstGeom prst="rect">
            <a:avLst/>
          </a:prstGeom>
        </p:spPr>
      </p:pic>
    </p:spTree>
    <p:extLst>
      <p:ext uri="{BB962C8B-B14F-4D97-AF65-F5344CB8AC3E}">
        <p14:creationId xmlns:p14="http://schemas.microsoft.com/office/powerpoint/2010/main" val="22859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Property Grid</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0285" y="1326538"/>
            <a:ext cx="4972547" cy="791692"/>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Settings For Fields/Reports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600">
                <a:latin typeface="Open Sans" panose="020B0606030504020204" pitchFamily="34" charset="0"/>
                <a:ea typeface="Open Sans" panose="020B0606030504020204" pitchFamily="34" charset="0"/>
                <a:cs typeface="Open Sans" panose="020B0606030504020204" pitchFamily="34" charset="0"/>
              </a:rPr>
              <a:t>Explanation</a:t>
            </a:r>
            <a:endParaRPr kumimoji="0" lang="en-GB" sz="16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B680EB9-9A70-582A-56E2-2A7448ED8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568" y="861192"/>
            <a:ext cx="2231392" cy="5971630"/>
          </a:xfrm>
          <a:prstGeom prst="rect">
            <a:avLst/>
          </a:prstGeom>
        </p:spPr>
      </p:pic>
    </p:spTree>
    <p:extLst>
      <p:ext uri="{BB962C8B-B14F-4D97-AF65-F5344CB8AC3E}">
        <p14:creationId xmlns:p14="http://schemas.microsoft.com/office/powerpoint/2010/main" val="31606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 52">
  <a:themeElements>
    <a:clrScheme name="Custom 8">
      <a:dk1>
        <a:srgbClr val="000000"/>
      </a:dk1>
      <a:lt1>
        <a:srgbClr val="FFFFFF"/>
      </a:lt1>
      <a:dk2>
        <a:srgbClr val="323232"/>
      </a:dk2>
      <a:lt2>
        <a:srgbClr val="FFFFFF"/>
      </a:lt2>
      <a:accent1>
        <a:srgbClr val="C30036"/>
      </a:accent1>
      <a:accent2>
        <a:srgbClr val="A5093A"/>
      </a:accent2>
      <a:accent3>
        <a:srgbClr val="93093A"/>
      </a:accent3>
      <a:accent4>
        <a:srgbClr val="7F093A"/>
      </a:accent4>
      <a:accent5>
        <a:srgbClr val="257891"/>
      </a:accent5>
      <a:accent6>
        <a:srgbClr val="005E72"/>
      </a:accent6>
      <a:hlink>
        <a:srgbClr val="FFFFFF"/>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52" id="{840FA394-5C77-4E40-86A1-B26E91BE7162}" vid="{97CCEF26-B191-4041-BB58-3C773206F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1698B486542641BE81836359143D3D" ma:contentTypeVersion="5" ma:contentTypeDescription="Create a new document." ma:contentTypeScope="" ma:versionID="b6b36b296c95f4e44cdce8c0f3fa61ea">
  <xsd:schema xmlns:xsd="http://www.w3.org/2001/XMLSchema" xmlns:xs="http://www.w3.org/2001/XMLSchema" xmlns:p="http://schemas.microsoft.com/office/2006/metadata/properties" xmlns:ns2="139db36b-bcfe-407d-a9f1-425adcc3fbda" xmlns:ns3="235a5354-75b4-4b6f-97d5-52b70233103e" targetNamespace="http://schemas.microsoft.com/office/2006/metadata/properties" ma:root="true" ma:fieldsID="f1d6a7dce2cabcb79f8415627bb07562" ns2:_="" ns3:_="">
    <xsd:import namespace="139db36b-bcfe-407d-a9f1-425adcc3fbda"/>
    <xsd:import namespace="235a5354-75b4-4b6f-97d5-52b70233103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db36b-bcfe-407d-a9f1-425adcc3fbd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5a5354-75b4-4b6f-97d5-52b70233103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139db36b-bcfe-407d-a9f1-425adcc3fbda">QHNC36X7CMPW-789656832-583</_dlc_DocId>
    <_dlc_DocIdUrl xmlns="139db36b-bcfe-407d-a9f1-425adcc3fbda">
      <Url>https://bsasoftware1.sharepoint.com/sites/UserGroups/_layouts/15/DocIdRedir.aspx?ID=QHNC36X7CMPW-789656832-583</Url>
      <Description>QHNC36X7CMPW-789656832-583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771EF-B4AE-49EA-AD70-C3ECA88765B6}">
  <ds:schemaRefs>
    <ds:schemaRef ds:uri="139db36b-bcfe-407d-a9f1-425adcc3fbda"/>
    <ds:schemaRef ds:uri="235a5354-75b4-4b6f-97d5-52b7023310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B4D220-B6CB-4995-A696-5D11E3B16898}">
  <ds:schemaRefs>
    <ds:schemaRef ds:uri="http://schemas.microsoft.com/sharepoint/events"/>
  </ds:schemaRefs>
</ds:datastoreItem>
</file>

<file path=customXml/itemProps3.xml><?xml version="1.0" encoding="utf-8"?>
<ds:datastoreItem xmlns:ds="http://schemas.openxmlformats.org/officeDocument/2006/customXml" ds:itemID="{EA2456AC-8A13-4304-A7EE-6C266956BC0D}">
  <ds:schemaRefs>
    <ds:schemaRef ds:uri="http://schemas.microsoft.com/office/infopath/2007/PartnerControls"/>
    <ds:schemaRef ds:uri="http://purl.org/dc/dcmitype/"/>
    <ds:schemaRef ds:uri="http://purl.org/dc/elements/1.1/"/>
    <ds:schemaRef ds:uri="http://schemas.microsoft.com/office/2006/documentManagement/types"/>
    <ds:schemaRef ds:uri="235a5354-75b4-4b6f-97d5-52b70233103e"/>
    <ds:schemaRef ds:uri="http://schemas.microsoft.com/office/2006/metadata/properties"/>
    <ds:schemaRef ds:uri="http://www.w3.org/XML/1998/namespace"/>
    <ds:schemaRef ds:uri="http://schemas.openxmlformats.org/package/2006/metadata/core-properties"/>
    <ds:schemaRef ds:uri="139db36b-bcfe-407d-a9f1-425adcc3fbda"/>
    <ds:schemaRef ds:uri="http://purl.org/dc/terms/"/>
  </ds:schemaRefs>
</ds:datastoreItem>
</file>

<file path=customXml/itemProps4.xml><?xml version="1.0" encoding="utf-8"?>
<ds:datastoreItem xmlns:ds="http://schemas.openxmlformats.org/officeDocument/2006/customXml" ds:itemID="{6962FE3F-19E6-4106-8645-79AC8E783A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 52</Template>
  <TotalTime>6</TotalTime>
  <Words>1664</Words>
  <Application>Microsoft Office PowerPoint</Application>
  <PresentationFormat>Widescreen</PresentationFormat>
  <Paragraphs>144</Paragraphs>
  <Slides>16</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Open Sans</vt:lpstr>
      <vt:lpstr>Open Sans bold</vt:lpstr>
      <vt:lpstr>Open Sans ExtraBold</vt:lpstr>
      <vt:lpstr>Open Sans Semibold</vt:lpstr>
      <vt:lpstr>Symbol</vt:lpstr>
      <vt:lpstr>system-ui</vt:lpstr>
      <vt:lpstr>Theme 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HAKIM</dc:creator>
  <cp:lastModifiedBy>Andrew Klein</cp:lastModifiedBy>
  <cp:revision>1</cp:revision>
  <dcterms:created xsi:type="dcterms:W3CDTF">2020-10-18T07:02:03Z</dcterms:created>
  <dcterms:modified xsi:type="dcterms:W3CDTF">2023-10-05T20:52:04Z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0x010100921698B486542641BE81836359143D3D</vt:lpwstr>
  </property>
  <property fmtid="{D5CDD505-2E9C-101B-9397-08002B2CF9AE}" pid="3" name="_dlc_DocIdItemGuid">
    <vt:lpwstr>55be8535-1729-43bc-84c4-188df459c955</vt:lpwstr>
  </property>
</Properties>
</file>