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6"/>
  </p:notesMasterIdLst>
  <p:sldIdLst>
    <p:sldId id="262" r:id="rId6"/>
    <p:sldId id="388" r:id="rId7"/>
    <p:sldId id="283" r:id="rId8"/>
    <p:sldId id="403" r:id="rId9"/>
    <p:sldId id="404" r:id="rId10"/>
    <p:sldId id="405" r:id="rId11"/>
    <p:sldId id="409" r:id="rId12"/>
    <p:sldId id="410" r:id="rId13"/>
    <p:sldId id="411" r:id="rId14"/>
    <p:sldId id="417" r:id="rId15"/>
    <p:sldId id="418" r:id="rId16"/>
    <p:sldId id="420" r:id="rId17"/>
    <p:sldId id="419" r:id="rId18"/>
    <p:sldId id="421" r:id="rId19"/>
    <p:sldId id="422" r:id="rId20"/>
    <p:sldId id="423" r:id="rId21"/>
    <p:sldId id="424" r:id="rId22"/>
    <p:sldId id="425" r:id="rId23"/>
    <p:sldId id="427" r:id="rId24"/>
    <p:sldId id="3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2" d="100"/>
          <a:sy n="122" d="100"/>
        </p:scale>
        <p:origin x="96"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5A4A2-87C3-490C-9B28-C202C8170F1C}" type="datetimeFigureOut">
              <a:rPr lang="en-US" smtClean="0"/>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EE44E-FD53-49AE-8F44-60EB660E4443}" type="slidenum">
              <a:rPr lang="en-US" smtClean="0"/>
              <a:t>‹#›</a:t>
            </a:fld>
            <a:endParaRPr lang="en-US"/>
          </a:p>
        </p:txBody>
      </p:sp>
    </p:spTree>
    <p:extLst>
      <p:ext uri="{BB962C8B-B14F-4D97-AF65-F5344CB8AC3E}">
        <p14:creationId xmlns:p14="http://schemas.microsoft.com/office/powerpoint/2010/main" val="4039703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513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the above example, account records in the Account Summary report have been grouped according to class and sorted.  We can then subtotal information per class group and show it after the last account in each group using a Group Footer.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example below continues from the steps above and shows how to display, in a field, the total number of accounts in the class after the last record in the class.</a:t>
            </a: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Open the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Account Summary</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report that was sorted by class in the previous section.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Right-click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GroupHeader</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band and select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Insert Section &gt; Group Footer.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GroupFooter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band will appear with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GroupHeader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that is associated with it named in parenthesis.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Find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accountNumber</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field in the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Field List</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and drag it into the new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 Footer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section.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Select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accountNumber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field in the report, if it’s not already selected, and click the    button in the upper-right.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Click the three dots button next to the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Summary</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field.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will show the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Summary Editor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window.</a:t>
            </a:r>
          </a:p>
          <a:p>
            <a:pPr marL="0" marR="0" lvl="0" indent="0">
              <a:lnSpc>
                <a:spcPct val="115000"/>
              </a:lnSpc>
              <a:spcBef>
                <a:spcPts val="0"/>
              </a:spcBef>
              <a:spcAft>
                <a:spcPts val="600"/>
              </a:spcAft>
              <a:buFont typeface="+mj-lt"/>
              <a:buNone/>
            </a:pPr>
            <a:r>
              <a:rPr lang="en-US" sz="1200">
                <a:effectLst/>
                <a:latin typeface="Calibri" panose="020F0502020204030204" pitchFamily="34" charset="0"/>
                <a:ea typeface="Calibri" panose="020F0502020204030204" pitchFamily="34" charset="0"/>
                <a:cs typeface="Times New Roman" panose="02020603050405020304" pitchFamily="18" charset="0"/>
              </a:rPr>
              <a:t>6. Select </a:t>
            </a:r>
            <a:r>
              <a:rPr lang="en-US" sz="1200" b="1">
                <a:effectLst/>
                <a:latin typeface="Calibri" panose="020F0502020204030204" pitchFamily="34" charset="0"/>
                <a:ea typeface="Calibri" panose="020F0502020204030204" pitchFamily="34" charset="0"/>
                <a:cs typeface="Times New Roman" panose="02020603050405020304" pitchFamily="18" charset="0"/>
              </a:rPr>
              <a:t>Count </a:t>
            </a:r>
            <a:r>
              <a:rPr lang="en-US" sz="1200">
                <a:effectLst/>
                <a:latin typeface="Calibri" panose="020F0502020204030204" pitchFamily="34" charset="0"/>
                <a:ea typeface="Calibri" panose="020F0502020204030204" pitchFamily="34" charset="0"/>
                <a:cs typeface="Times New Roman" panose="02020603050405020304" pitchFamily="18" charset="0"/>
              </a:rPr>
              <a:t>in the </a:t>
            </a:r>
            <a:r>
              <a:rPr lang="en-US" sz="1200" b="1">
                <a:effectLst/>
                <a:latin typeface="Calibri" panose="020F0502020204030204" pitchFamily="34" charset="0"/>
                <a:ea typeface="Calibri" panose="020F0502020204030204" pitchFamily="34" charset="0"/>
                <a:cs typeface="Times New Roman" panose="02020603050405020304" pitchFamily="18" charset="0"/>
              </a:rPr>
              <a:t>Summary function</a:t>
            </a:r>
            <a:r>
              <a:rPr lang="en-US" sz="1200">
                <a:effectLst/>
                <a:latin typeface="Calibri" panose="020F0502020204030204" pitchFamily="34" charset="0"/>
                <a:ea typeface="Calibri" panose="020F0502020204030204" pitchFamily="34" charset="0"/>
                <a:cs typeface="Times New Roman" panose="02020603050405020304" pitchFamily="18" charset="0"/>
              </a:rPr>
              <a:t> dropdown (shown in the above screenshot).</a:t>
            </a:r>
          </a:p>
          <a:p>
            <a:pPr marL="0" marR="0" lvl="0" indent="0">
              <a:lnSpc>
                <a:spcPct val="115000"/>
              </a:lnSpc>
              <a:spcBef>
                <a:spcPts val="0"/>
              </a:spcBef>
              <a:spcAft>
                <a:spcPts val="600"/>
              </a:spcAft>
              <a:buFont typeface="+mj-lt"/>
              <a:buNone/>
            </a:pPr>
            <a:r>
              <a:rPr lang="en-US" sz="1200">
                <a:effectLst/>
                <a:latin typeface="Calibri" panose="020F0502020204030204" pitchFamily="34" charset="0"/>
                <a:ea typeface="Calibri" panose="020F0502020204030204" pitchFamily="34" charset="0"/>
                <a:cs typeface="Times New Roman" panose="02020603050405020304" pitchFamily="18" charset="0"/>
              </a:rPr>
              <a:t>7. Select </a:t>
            </a:r>
            <a:r>
              <a:rPr lang="en-US" sz="1200" b="1">
                <a:effectLst/>
                <a:latin typeface="Calibri" panose="020F0502020204030204" pitchFamily="34" charset="0"/>
                <a:ea typeface="Calibri" panose="020F0502020204030204" pitchFamily="34" charset="0"/>
                <a:cs typeface="Times New Roman" panose="02020603050405020304" pitchFamily="18" charset="0"/>
              </a:rPr>
              <a:t>Group </a:t>
            </a:r>
            <a:r>
              <a:rPr lang="en-US" sz="1200">
                <a:effectLst/>
                <a:latin typeface="Calibri" panose="020F0502020204030204" pitchFamily="34" charset="0"/>
                <a:ea typeface="Calibri" panose="020F0502020204030204" pitchFamily="34" charset="0"/>
                <a:cs typeface="Times New Roman" panose="02020603050405020304" pitchFamily="18" charset="0"/>
              </a:rPr>
              <a:t>in the </a:t>
            </a:r>
            <a:r>
              <a:rPr lang="en-US" sz="1200" b="1">
                <a:effectLst/>
                <a:latin typeface="Calibri" panose="020F0502020204030204" pitchFamily="34" charset="0"/>
                <a:ea typeface="Calibri" panose="020F0502020204030204" pitchFamily="34" charset="0"/>
                <a:cs typeface="Times New Roman" panose="02020603050405020304" pitchFamily="18" charset="0"/>
              </a:rPr>
              <a:t>Summary Running</a:t>
            </a:r>
            <a:r>
              <a:rPr lang="en-US" sz="1200">
                <a:effectLst/>
                <a:latin typeface="Calibri" panose="020F0502020204030204" pitchFamily="34" charset="0"/>
                <a:ea typeface="Calibri" panose="020F0502020204030204" pitchFamily="34" charset="0"/>
                <a:cs typeface="Times New Roman" panose="02020603050405020304" pitchFamily="18" charset="0"/>
              </a:rPr>
              <a:t> section (shown in the above screenshot).</a:t>
            </a:r>
          </a:p>
          <a:p>
            <a:pPr marL="0" marR="0" lvl="0" indent="0">
              <a:lnSpc>
                <a:spcPct val="115000"/>
              </a:lnSpc>
              <a:spcBef>
                <a:spcPts val="0"/>
              </a:spcBef>
              <a:spcAft>
                <a:spcPts val="600"/>
              </a:spcAft>
              <a:buFont typeface="+mj-lt"/>
              <a:buNone/>
            </a:pPr>
            <a:r>
              <a:rPr lang="en-US" sz="1200">
                <a:effectLst/>
                <a:latin typeface="Calibri" panose="020F0502020204030204" pitchFamily="34" charset="0"/>
                <a:ea typeface="Calibri" panose="020F0502020204030204" pitchFamily="34" charset="0"/>
                <a:cs typeface="Times New Roman" panose="02020603050405020304" pitchFamily="18" charset="0"/>
              </a:rPr>
              <a:t>8. Click </a:t>
            </a:r>
            <a:r>
              <a:rPr lang="en-US" sz="1200" b="1">
                <a:effectLst/>
                <a:latin typeface="Calibri" panose="020F0502020204030204" pitchFamily="34" charset="0"/>
                <a:ea typeface="Calibri" panose="020F0502020204030204" pitchFamily="34" charset="0"/>
                <a:cs typeface="Times New Roman" panose="02020603050405020304" pitchFamily="18" charset="0"/>
              </a:rPr>
              <a:t>OK.</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effectLst/>
                <a:latin typeface="Calibri" panose="020F0502020204030204" pitchFamily="34" charset="0"/>
                <a:ea typeface="Calibri" panose="020F0502020204030204" pitchFamily="34" charset="0"/>
                <a:cs typeface="Times New Roman" panose="02020603050405020304" pitchFamily="18" charset="0"/>
              </a:rPr>
              <a:t>9. When the report is run it will show a total number of accounts in each class after the last record in the class.</a:t>
            </a:r>
          </a:p>
          <a:p>
            <a:pPr marL="228600" marR="0">
              <a:lnSpc>
                <a:spcPct val="115000"/>
              </a:lnSpc>
              <a:spcBef>
                <a:spcPts val="0"/>
              </a:spcBef>
              <a:spcAft>
                <a:spcPts val="600"/>
              </a:spcAft>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is just one way information can be summarized in a report.  The </a:t>
            </a:r>
            <a:r>
              <a:rPr lang="en-US" sz="1200" b="1">
                <a:effectLst/>
                <a:latin typeface="Calibri" panose="020F0502020204030204" pitchFamily="34" charset="0"/>
                <a:ea typeface="Calibri" panose="020F0502020204030204" pitchFamily="34" charset="0"/>
                <a:cs typeface="Times New Roman" panose="02020603050405020304" pitchFamily="18" charset="0"/>
              </a:rPr>
              <a:t>Summary function</a:t>
            </a:r>
            <a:r>
              <a:rPr lang="en-US" sz="1200">
                <a:effectLst/>
                <a:latin typeface="Calibri" panose="020F0502020204030204" pitchFamily="34" charset="0"/>
                <a:ea typeface="Calibri" panose="020F0502020204030204" pitchFamily="34" charset="0"/>
                <a:cs typeface="Times New Roman" panose="02020603050405020304" pitchFamily="18" charset="0"/>
              </a:rPr>
              <a:t> dropdown contains many other ways to summarize information including Average, Sum, Min Value, and Max Value to name a few.</a:t>
            </a:r>
          </a:p>
          <a:p>
            <a:pPr marL="0" marR="0">
              <a:lnSpc>
                <a:spcPct val="115000"/>
              </a:lnSpc>
              <a:spcBef>
                <a:spcPts val="0"/>
              </a:spcBef>
              <a:spcAft>
                <a:spcPts val="600"/>
              </a:spcAft>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32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**CREDIT BALANCE DO NOT PAY** if the Account Has a Credit on their Account.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27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**CREDIT BALANCE DO NOT PAY** if the Account Has a Credit on their Account.</a:t>
            </a:r>
          </a:p>
          <a:p>
            <a:pPr marL="0" marR="0">
              <a:lnSpc>
                <a:spcPct val="115000"/>
              </a:lnSpc>
              <a:spcBef>
                <a:spcPts val="0"/>
              </a:spcBef>
              <a:spcAft>
                <a:spcPts val="600"/>
              </a:spcAft>
            </a:pPr>
            <a:endPar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Value 1 – </a:t>
            </a:r>
            <a:r>
              <a:rPr lang="en-US" sz="12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Represents the Data Field that you will be referencing for your Expression</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Operator – </a:t>
            </a:r>
            <a:r>
              <a:rPr lang="en-US" sz="12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Can use Arithmetic or Comparative Operators</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Value 2 – </a:t>
            </a:r>
            <a:r>
              <a:rPr lang="en-US" sz="1200" b="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Criteria for expression to be searching for</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499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**CREDIT BALANCE DO NOT PAY** if the Account Has a Credit on their Account.</a:t>
            </a:r>
          </a:p>
          <a:p>
            <a:pPr marL="0" marR="0">
              <a:lnSpc>
                <a:spcPct val="115000"/>
              </a:lnSpc>
              <a:spcBef>
                <a:spcPts val="0"/>
              </a:spcBef>
              <a:spcAft>
                <a:spcPts val="600"/>
              </a:spcAft>
            </a:pPr>
            <a:endPar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Return Value 1 – How you want your field to show if the condition is TRUE</a:t>
            </a:r>
          </a:p>
          <a:p>
            <a:pPr marL="0" marR="0">
              <a:lnSpc>
                <a:spcPct val="115000"/>
              </a:lnSpc>
              <a:spcBef>
                <a:spcPts val="0"/>
              </a:spcBef>
              <a:spcAft>
                <a:spcPts val="600"/>
              </a:spcAft>
            </a:pP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Return Value 2 – How you want your field to show if the condition is FALSE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105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**CREDIT BALANCE DO NOT PAY** if the Account Has a Credit on their Account.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445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Cycle &amp; Route together on the Bill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590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Cycle &amp; Route together on the Bill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122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600"/>
              </a:spcAft>
            </a:pPr>
            <a:r>
              <a:rPr lang="en-US" sz="18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Goal of the Expression is to display Cycle &amp; Route together on the Bill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792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4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261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A Dialog Field is a field that can be added to a report which prompts the user for input when the report is run. When the report displays it will show information based on the input.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339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b="1">
                <a:effectLst/>
                <a:latin typeface="Calibri" panose="020F0502020204030204" pitchFamily="34" charset="0"/>
                <a:ea typeface="Calibri" panose="020F0502020204030204" pitchFamily="34" charset="0"/>
                <a:cs typeface="Times New Roman" panose="02020603050405020304" pitchFamily="18" charset="0"/>
              </a:rPr>
              <a:t>User Prompt</a:t>
            </a:r>
            <a:r>
              <a:rPr lang="en-US" sz="1200">
                <a:effectLst/>
                <a:latin typeface="Calibri" panose="020F0502020204030204" pitchFamily="34" charset="0"/>
                <a:ea typeface="Calibri" panose="020F0502020204030204" pitchFamily="34" charset="0"/>
                <a:cs typeface="Times New Roman" panose="02020603050405020304" pitchFamily="18" charset="0"/>
              </a:rPr>
              <a:t> is the text that the user will see when the report is run. For example: ‘Please enter your name.’ would prompt the user to enter their name.</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079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The created dialog box is then added to the </a:t>
            </a:r>
            <a:r>
              <a:rPr lang="en-US" sz="1200" b="1">
                <a:effectLst/>
                <a:latin typeface="Calibri" panose="020F0502020204030204" pitchFamily="34" charset="0"/>
                <a:ea typeface="Calibri" panose="020F0502020204030204" pitchFamily="34" charset="0"/>
                <a:cs typeface="Times New Roman" panose="02020603050405020304" pitchFamily="18" charset="0"/>
              </a:rPr>
              <a:t>Field List</a:t>
            </a:r>
            <a:r>
              <a:rPr lang="en-US" sz="1200">
                <a:effectLst/>
                <a:latin typeface="Calibri" panose="020F0502020204030204" pitchFamily="34" charset="0"/>
                <a:ea typeface="Calibri" panose="020F0502020204030204" pitchFamily="34" charset="0"/>
                <a:cs typeface="Times New Roman" panose="02020603050405020304" pitchFamily="18" charset="0"/>
              </a:rPr>
              <a:t> tab on the left side of the </a:t>
            </a:r>
            <a:r>
              <a:rPr lang="en-US" sz="1200" b="1">
                <a:effectLst/>
                <a:latin typeface="Calibri" panose="020F0502020204030204" pitchFamily="34" charset="0"/>
                <a:ea typeface="Calibri" panose="020F0502020204030204" pitchFamily="34" charset="0"/>
                <a:cs typeface="Times New Roman" panose="02020603050405020304" pitchFamily="18" charset="0"/>
              </a:rPr>
              <a:t>Report Designer</a:t>
            </a:r>
            <a:r>
              <a:rPr lang="en-US" sz="1200">
                <a:effectLst/>
                <a:latin typeface="Calibri" panose="020F0502020204030204" pitchFamily="34" charset="0"/>
                <a:ea typeface="Calibri" panose="020F0502020204030204" pitchFamily="34" charset="0"/>
                <a:cs typeface="Times New Roman" panose="02020603050405020304" pitchFamily="18" charset="0"/>
              </a:rPr>
              <a:t> window under </a:t>
            </a:r>
            <a:r>
              <a:rPr lang="en-US" sz="1200" b="1">
                <a:effectLst/>
                <a:latin typeface="Calibri" panose="020F0502020204030204" pitchFamily="34" charset="0"/>
                <a:ea typeface="Calibri" panose="020F0502020204030204" pitchFamily="34" charset="0"/>
                <a:cs typeface="Times New Roman" panose="02020603050405020304" pitchFamily="18" charset="0"/>
              </a:rPr>
              <a:t>Dialog Fields</a:t>
            </a:r>
            <a:r>
              <a:rPr lang="en-US" sz="1200">
                <a:effectLst/>
                <a:latin typeface="Calibri" panose="020F0502020204030204" pitchFamily="34" charset="0"/>
                <a:ea typeface="Calibri" panose="020F0502020204030204" pitchFamily="34" charset="0"/>
                <a:cs typeface="Times New Roman" panose="02020603050405020304" pitchFamily="18" charset="0"/>
              </a:rPr>
              <a:t>.</a:t>
            </a:r>
          </a:p>
          <a:p>
            <a:pPr marL="228600" marR="0">
              <a:lnSpc>
                <a:spcPct val="115000"/>
              </a:lnSpc>
              <a:spcBef>
                <a:spcPts val="0"/>
              </a:spcBef>
              <a:spcAft>
                <a:spcPts val="600"/>
              </a:spcAft>
            </a:pPr>
            <a:r>
              <a:rPr lang="en-US" sz="1200">
                <a:effectLst/>
                <a:latin typeface="Calibri" panose="020F0502020204030204" pitchFamily="34" charset="0"/>
                <a:ea typeface="Calibri" panose="020F0502020204030204" pitchFamily="34" charset="0"/>
                <a:cs typeface="Times New Roman" panose="02020603050405020304" pitchFamily="18" charset="0"/>
              </a:rPr>
              <a:t>This can be dragged onto the report and placed wherever the information should be displayed.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Note</a:t>
            </a:r>
            <a:r>
              <a:rPr lang="en-US" sz="1200">
                <a:effectLst/>
                <a:latin typeface="Calibri" panose="020F0502020204030204" pitchFamily="34" charset="0"/>
                <a:ea typeface="Calibri" panose="020F0502020204030204" pitchFamily="34" charset="0"/>
                <a:cs typeface="Times New Roman" panose="02020603050405020304" pitchFamily="18" charset="0"/>
              </a:rPr>
              <a:t>: The prompt shown will present itself whether the dialog field is placed on the report or not. Deleting the dialog field via the </a:t>
            </a:r>
            <a:r>
              <a:rPr lang="en-US" sz="1200" b="1">
                <a:effectLst/>
                <a:latin typeface="Calibri" panose="020F0502020204030204" pitchFamily="34" charset="0"/>
                <a:ea typeface="Calibri" panose="020F0502020204030204" pitchFamily="34" charset="0"/>
                <a:cs typeface="Times New Roman" panose="02020603050405020304" pitchFamily="18" charset="0"/>
              </a:rPr>
              <a:t>Dialog Field Manager Window</a:t>
            </a:r>
            <a:r>
              <a:rPr lang="en-US" sz="1200">
                <a:effectLst/>
                <a:latin typeface="Calibri" panose="020F0502020204030204" pitchFamily="34" charset="0"/>
                <a:ea typeface="Calibri" panose="020F0502020204030204" pitchFamily="34" charset="0"/>
                <a:cs typeface="Times New Roman" panose="02020603050405020304" pitchFamily="18" charset="0"/>
              </a:rPr>
              <a:t> will remove the prompt.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069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90" marR="0">
              <a:lnSpc>
                <a:spcPct val="115000"/>
              </a:lnSpc>
              <a:spcBef>
                <a:spcPts val="0"/>
              </a:spcBef>
              <a:spcAft>
                <a:spcPts val="600"/>
              </a:spcAft>
            </a:pPr>
            <a:r>
              <a:rPr lang="en-US" sz="1200">
                <a:effectLst/>
                <a:latin typeface="Calibri" panose="020F0502020204030204" pitchFamily="34" charset="0"/>
                <a:ea typeface="Times New Roman" panose="02020603050405020304" pitchFamily="18" charset="0"/>
                <a:cs typeface="Times New Roman" panose="02020603050405020304" pitchFamily="18" charset="0"/>
              </a:rPr>
              <a:t>Each section can contain fields and tools according to need.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Times New Roman" panose="02020603050405020304" pitchFamily="18" charset="0"/>
                <a:cs typeface="Times New Roman" panose="02020603050405020304" pitchFamily="18" charset="0"/>
              </a:rPr>
              <a:t>A section band shows the name of the band (ex: </a:t>
            </a: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DetailReport</a:t>
            </a:r>
            <a:r>
              <a:rPr lang="en-US" sz="1200">
                <a:effectLst/>
                <a:latin typeface="Calibri" panose="020F0502020204030204" pitchFamily="34" charset="0"/>
                <a:ea typeface="Times New Roman" panose="02020603050405020304" pitchFamily="18" charset="0"/>
                <a:cs typeface="Times New Roman" panose="02020603050405020304" pitchFamily="18" charset="0"/>
              </a:rPr>
              <a:t>) and can also show the corresponding table that the fields should come from in order to be displayed properly (ex: </a:t>
            </a: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account.account_billheader</a:t>
            </a:r>
            <a:r>
              <a:rPr lang="en-US" sz="1200">
                <a:effectLst/>
                <a:latin typeface="Calibri" panose="020F0502020204030204" pitchFamily="34" charset="0"/>
                <a:ea typeface="Times New Roman" panose="02020603050405020304" pitchFamily="18" charset="0"/>
                <a:cs typeface="Times New Roman" panose="02020603050405020304" pitchFamily="18" charset="0"/>
              </a:rPr>
              <a:t>).</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36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a:effectLst/>
                <a:latin typeface="Calibri" panose="020F0502020204030204" pitchFamily="34" charset="0"/>
                <a:ea typeface="Times New Roman" panose="02020603050405020304" pitchFamily="18" charset="0"/>
                <a:cs typeface="Times New Roman" panose="02020603050405020304" pitchFamily="18" charset="0"/>
              </a:rPr>
              <a:t>The table information reveals that the fields that would work best in the </a:t>
            </a: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DetailReport</a:t>
            </a:r>
            <a:r>
              <a:rPr lang="en-US" sz="1200">
                <a:effectLst/>
                <a:latin typeface="Calibri" panose="020F0502020204030204" pitchFamily="34" charset="0"/>
                <a:ea typeface="Times New Roman" panose="02020603050405020304" pitchFamily="18" charset="0"/>
                <a:cs typeface="Times New Roman" panose="02020603050405020304" pitchFamily="18" charset="0"/>
              </a:rPr>
              <a:t> section shown would be located within the </a:t>
            </a: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BillHeader</a:t>
            </a:r>
            <a:r>
              <a:rPr lang="en-US" sz="1200">
                <a:effectLst/>
                <a:latin typeface="Calibri" panose="020F0502020204030204" pitchFamily="34" charset="0"/>
                <a:ea typeface="Times New Roman" panose="02020603050405020304" pitchFamily="18" charset="0"/>
                <a:cs typeface="Times New Roman" panose="02020603050405020304" pitchFamily="18" charset="0"/>
              </a:rPr>
              <a:t> table inside of the </a:t>
            </a:r>
            <a:r>
              <a:rPr lang="en-US" sz="1200" b="1">
                <a:effectLst/>
                <a:latin typeface="Calibri" panose="020F0502020204030204" pitchFamily="34" charset="0"/>
                <a:ea typeface="Times New Roman" panose="02020603050405020304" pitchFamily="18" charset="0"/>
                <a:cs typeface="Times New Roman" panose="02020603050405020304" pitchFamily="18" charset="0"/>
              </a:rPr>
              <a:t>Account</a:t>
            </a:r>
            <a:r>
              <a:rPr lang="en-US" sz="1200">
                <a:effectLst/>
                <a:latin typeface="Calibri" panose="020F0502020204030204" pitchFamily="34" charset="0"/>
                <a:ea typeface="Times New Roman" panose="02020603050405020304" pitchFamily="18" charset="0"/>
                <a:cs typeface="Times New Roman" panose="02020603050405020304" pitchFamily="18" charset="0"/>
              </a:rPr>
              <a:t> table. The screenshot below shows how to access the fields contained within the </a:t>
            </a:r>
            <a:r>
              <a:rPr lang="en-US" sz="1200" b="1" err="1">
                <a:effectLst/>
                <a:latin typeface="Calibri" panose="020F0502020204030204" pitchFamily="34" charset="0"/>
                <a:ea typeface="Times New Roman" panose="02020603050405020304" pitchFamily="18" charset="0"/>
                <a:cs typeface="Times New Roman" panose="02020603050405020304" pitchFamily="18" charset="0"/>
              </a:rPr>
              <a:t>BillHeader</a:t>
            </a:r>
            <a:r>
              <a:rPr lang="en-US" sz="1200">
                <a:effectLst/>
                <a:latin typeface="Calibri" panose="020F0502020204030204" pitchFamily="34" charset="0"/>
                <a:ea typeface="Times New Roman" panose="02020603050405020304" pitchFamily="18" charset="0"/>
                <a:cs typeface="Times New Roman" panose="02020603050405020304" pitchFamily="18" charset="0"/>
              </a:rPr>
              <a:t> table so they can be added to the report</a:t>
            </a:r>
          </a:p>
          <a:p>
            <a:pPr marL="237490" marR="0" lvl="0" indent="0" algn="l" defTabSz="914400" rtl="0" eaLnBrk="1" fontAlgn="auto" latinLnBrk="0" hangingPunct="1">
              <a:lnSpc>
                <a:spcPct val="115000"/>
              </a:lnSpc>
              <a:spcBef>
                <a:spcPts val="0"/>
              </a:spcBef>
              <a:spcAft>
                <a:spcPts val="600"/>
              </a:spcAft>
              <a:buClrTx/>
              <a:buSzTx/>
              <a:buFontTx/>
              <a:buNone/>
              <a:tabLst/>
              <a:defRPr/>
            </a:pP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a:effectLst/>
                <a:latin typeface="Calibri" panose="020F0502020204030204" pitchFamily="34" charset="0"/>
                <a:ea typeface="Calibri" panose="020F0502020204030204" pitchFamily="34" charset="0"/>
                <a:cs typeface="Times New Roman" panose="02020603050405020304" pitchFamily="18" charset="0"/>
              </a:rPr>
              <a:t>While the Report Designer will allow any field to be added to any section, a warning message will be displayed if a data field is potentially incompatible with the section: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001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Top Margin - </a:t>
            </a:r>
            <a:r>
              <a:rPr lang="en-US" sz="1200">
                <a:effectLst/>
                <a:latin typeface="Calibri" panose="020F0502020204030204" pitchFamily="34" charset="0"/>
                <a:ea typeface="Times New Roman" panose="02020603050405020304" pitchFamily="18" charset="0"/>
                <a:cs typeface="Times New Roman" panose="02020603050405020304" pitchFamily="18" charset="0"/>
              </a:rPr>
              <a:t>Fields placed here appear in the top margin of every page generated.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Report Header - </a:t>
            </a:r>
            <a:r>
              <a:rPr lang="en-US" sz="1200">
                <a:effectLst/>
                <a:latin typeface="Calibri" panose="020F0502020204030204" pitchFamily="34" charset="0"/>
                <a:ea typeface="Times New Roman" panose="02020603050405020304" pitchFamily="18" charset="0"/>
                <a:cs typeface="Times New Roman" panose="02020603050405020304" pitchFamily="18" charset="0"/>
              </a:rPr>
              <a:t>Fields placed here appear at the beginning of the report.</a:t>
            </a:r>
            <a:endParaRPr lang="en-US" sz="1200" b="1">
              <a:effectLst/>
              <a:latin typeface="Calibri" panose="020F0502020204030204" pitchFamily="34" charset="0"/>
              <a:ea typeface="Times New Roman" panose="02020603050405020304" pitchFamily="18" charset="0"/>
              <a:cs typeface="Times New Roman" panose="02020603050405020304" pitchFamily="18" charset="0"/>
            </a:endParaRPr>
          </a:p>
          <a:p>
            <a:pPr marL="23749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Page Header - </a:t>
            </a:r>
            <a:r>
              <a:rPr lang="en-US" sz="1200">
                <a:effectLst/>
                <a:latin typeface="Calibri" panose="020F0502020204030204" pitchFamily="34" charset="0"/>
                <a:ea typeface="Times New Roman" panose="02020603050405020304" pitchFamily="18" charset="0"/>
                <a:cs typeface="Times New Roman" panose="02020603050405020304" pitchFamily="18" charset="0"/>
              </a:rPr>
              <a:t>Fields placed here appear at the top of every page generated.</a:t>
            </a:r>
            <a:endParaRPr lang="en-US" sz="1200" b="1">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6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Group Header - </a:t>
            </a:r>
            <a:r>
              <a:rPr lang="en-US" sz="1200">
                <a:effectLst/>
                <a:latin typeface="Calibri" panose="020F0502020204030204" pitchFamily="34" charset="0"/>
                <a:ea typeface="Times New Roman" panose="02020603050405020304" pitchFamily="18" charset="0"/>
                <a:cs typeface="Times New Roman" panose="02020603050405020304" pitchFamily="18" charset="0"/>
              </a:rPr>
              <a:t>Allows for grouping, sorting, and totaling information in different ways. Fields placed here appear once at the top of the group.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Times New Roman" panose="02020603050405020304" pitchFamily="18" charset="0"/>
                <a:cs typeface="Times New Roman" panose="02020603050405020304" pitchFamily="18" charset="0"/>
              </a:rPr>
              <a:t>An example of a way this section could be used would be grouping accounts together according to cycle, sorting the cycle alphabetically, and adding a total account balance per cycle.</a:t>
            </a:r>
          </a:p>
          <a:p>
            <a:pPr marL="0" marR="0">
              <a:lnSpc>
                <a:spcPct val="115000"/>
              </a:lnSpc>
              <a:spcBef>
                <a:spcPts val="0"/>
              </a:spcBef>
              <a:spcAft>
                <a:spcPts val="6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Detail - </a:t>
            </a:r>
            <a:r>
              <a:rPr lang="en-US" sz="1200">
                <a:effectLst/>
                <a:latin typeface="Calibri" panose="020F0502020204030204" pitchFamily="34" charset="0"/>
                <a:ea typeface="Times New Roman" panose="02020603050405020304" pitchFamily="18" charset="0"/>
                <a:cs typeface="Times New Roman" panose="02020603050405020304" pitchFamily="18" charset="0"/>
              </a:rPr>
              <a:t>The Detail band appears once for every record found.  In the case of an Account Summary report, the Detail band would appear once for every account.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sz="1200">
                <a:effectLst/>
                <a:latin typeface="Calibri" panose="020F0502020204030204" pitchFamily="34" charset="0"/>
                <a:ea typeface="Times New Roman" panose="02020603050405020304" pitchFamily="18" charset="0"/>
                <a:cs typeface="Times New Roman" panose="02020603050405020304" pitchFamily="18" charset="0"/>
              </a:rPr>
              <a:t>The Detail band is where </a:t>
            </a:r>
            <a:r>
              <a:rPr lang="en-US" sz="1200" err="1">
                <a:effectLst/>
                <a:latin typeface="Calibri" panose="020F0502020204030204" pitchFamily="34" charset="0"/>
                <a:ea typeface="Times New Roman" panose="02020603050405020304" pitchFamily="18" charset="0"/>
                <a:cs typeface="Times New Roman" panose="02020603050405020304" pitchFamily="18" charset="0"/>
              </a:rPr>
              <a:t>DetailReport</a:t>
            </a:r>
            <a:r>
              <a:rPr lang="en-US" sz="1200">
                <a:effectLst/>
                <a:latin typeface="Calibri" panose="020F0502020204030204" pitchFamily="34" charset="0"/>
                <a:ea typeface="Times New Roman" panose="02020603050405020304" pitchFamily="18" charset="0"/>
                <a:cs typeface="Times New Roman" panose="02020603050405020304" pitchFamily="18" charset="0"/>
              </a:rPr>
              <a:t> bands can be placed.</a:t>
            </a:r>
          </a:p>
          <a:p>
            <a:pPr marL="0" marR="0">
              <a:lnSpc>
                <a:spcPct val="115000"/>
              </a:lnSpc>
              <a:spcBef>
                <a:spcPts val="0"/>
              </a:spcBef>
              <a:spcAft>
                <a:spcPts val="6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Detail Report - </a:t>
            </a:r>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err="1">
                <a:effectLst/>
                <a:latin typeface="Calibri" panose="020F0502020204030204" pitchFamily="34" charset="0"/>
                <a:ea typeface="Calibri" panose="020F0502020204030204" pitchFamily="34" charset="0"/>
                <a:cs typeface="Times New Roman" panose="02020603050405020304" pitchFamily="18" charset="0"/>
              </a:rPr>
              <a:t>DetailReport</a:t>
            </a:r>
            <a:r>
              <a:rPr lang="en-US" sz="1200">
                <a:effectLst/>
                <a:latin typeface="Calibri" panose="020F0502020204030204" pitchFamily="34" charset="0"/>
                <a:ea typeface="Calibri" panose="020F0502020204030204" pitchFamily="34" charset="0"/>
                <a:cs typeface="Times New Roman" panose="02020603050405020304" pitchFamily="18" charset="0"/>
              </a:rPr>
              <a:t> band has two parts.  The </a:t>
            </a:r>
            <a:r>
              <a:rPr lang="en-US" sz="1200" err="1">
                <a:effectLst/>
                <a:latin typeface="Calibri" panose="020F0502020204030204" pitchFamily="34" charset="0"/>
                <a:ea typeface="Calibri" panose="020F0502020204030204" pitchFamily="34" charset="0"/>
                <a:cs typeface="Times New Roman" panose="02020603050405020304" pitchFamily="18" charset="0"/>
              </a:rPr>
              <a:t>DetailReport</a:t>
            </a:r>
            <a:r>
              <a:rPr lang="en-US" sz="1200">
                <a:effectLst/>
                <a:latin typeface="Calibri" panose="020F0502020204030204" pitchFamily="34" charset="0"/>
                <a:ea typeface="Calibri" panose="020F0502020204030204" pitchFamily="34" charset="0"/>
                <a:cs typeface="Times New Roman" panose="02020603050405020304" pitchFamily="18" charset="0"/>
              </a:rPr>
              <a:t> band is inseparable from the tan-colored, indented Detail band below it.</a:t>
            </a:r>
          </a:p>
          <a:p>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err="1">
                <a:effectLst/>
                <a:latin typeface="Calibri" panose="020F0502020204030204" pitchFamily="34" charset="0"/>
                <a:ea typeface="Calibri" panose="020F0502020204030204" pitchFamily="34" charset="0"/>
                <a:cs typeface="Times New Roman" panose="02020603050405020304" pitchFamily="18" charset="0"/>
              </a:rPr>
              <a:t>DetailReport</a:t>
            </a:r>
            <a:r>
              <a:rPr lang="en-US" sz="1200">
                <a:effectLst/>
                <a:latin typeface="Calibri" panose="020F0502020204030204" pitchFamily="34" charset="0"/>
                <a:ea typeface="Calibri" panose="020F0502020204030204" pitchFamily="34" charset="0"/>
                <a:cs typeface="Times New Roman" panose="02020603050405020304" pitchFamily="18" charset="0"/>
              </a:rPr>
              <a:t> band shows the name of the table from which the fields can be drawn in quotes. </a:t>
            </a:r>
          </a:p>
          <a:p>
            <a:pPr marL="0" marR="0">
              <a:lnSpc>
                <a:spcPct val="115000"/>
              </a:lnSpc>
              <a:spcBef>
                <a:spcPts val="0"/>
              </a:spcBef>
              <a:spcAft>
                <a:spcPts val="60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Group Footer - </a:t>
            </a:r>
            <a:r>
              <a:rPr lang="en-US" sz="1200">
                <a:effectLst/>
                <a:latin typeface="Calibri" panose="020F0502020204030204" pitchFamily="34" charset="0"/>
                <a:ea typeface="Calibri" panose="020F0502020204030204" pitchFamily="34" charset="0"/>
                <a:cs typeface="Times New Roman" panose="02020603050405020304" pitchFamily="18" charset="0"/>
              </a:rPr>
              <a:t>The </a:t>
            </a:r>
            <a:r>
              <a:rPr lang="en-US" sz="1200" err="1">
                <a:effectLst/>
                <a:latin typeface="Calibri" panose="020F0502020204030204" pitchFamily="34" charset="0"/>
                <a:ea typeface="Calibri" panose="020F0502020204030204" pitchFamily="34" charset="0"/>
                <a:cs typeface="Times New Roman" panose="02020603050405020304" pitchFamily="18" charset="0"/>
              </a:rPr>
              <a:t>GroupFooter</a:t>
            </a:r>
            <a:r>
              <a:rPr lang="en-US" sz="1200">
                <a:effectLst/>
                <a:latin typeface="Calibri" panose="020F0502020204030204" pitchFamily="34" charset="0"/>
                <a:ea typeface="Calibri" panose="020F0502020204030204" pitchFamily="34" charset="0"/>
                <a:cs typeface="Times New Roman" panose="02020603050405020304" pitchFamily="18" charset="0"/>
              </a:rPr>
              <a:t> section prints at the bottom of a detail section.  If Detail sections are grouped via a </a:t>
            </a:r>
            <a:r>
              <a:rPr lang="en-US" sz="1200" err="1">
                <a:effectLst/>
                <a:latin typeface="Calibri" panose="020F0502020204030204" pitchFamily="34" charset="0"/>
                <a:ea typeface="Calibri" panose="020F0502020204030204" pitchFamily="34" charset="0"/>
                <a:cs typeface="Times New Roman" panose="02020603050405020304" pitchFamily="18" charset="0"/>
              </a:rPr>
              <a:t>GroupHeader</a:t>
            </a:r>
            <a:r>
              <a:rPr lang="en-US" sz="1200">
                <a:effectLst/>
                <a:latin typeface="Calibri" panose="020F0502020204030204" pitchFamily="34" charset="0"/>
                <a:ea typeface="Calibri" panose="020F0502020204030204" pitchFamily="34" charset="0"/>
                <a:cs typeface="Times New Roman" panose="02020603050405020304" pitchFamily="18" charset="0"/>
              </a:rPr>
              <a:t> in any certain way, the </a:t>
            </a:r>
            <a:r>
              <a:rPr lang="en-US" sz="1200" err="1">
                <a:effectLst/>
                <a:latin typeface="Calibri" panose="020F0502020204030204" pitchFamily="34" charset="0"/>
                <a:ea typeface="Calibri" panose="020F0502020204030204" pitchFamily="34" charset="0"/>
                <a:cs typeface="Times New Roman" panose="02020603050405020304" pitchFamily="18" charset="0"/>
              </a:rPr>
              <a:t>GroupFooter</a:t>
            </a:r>
            <a:r>
              <a:rPr lang="en-US" sz="1200">
                <a:effectLst/>
                <a:latin typeface="Calibri" panose="020F0502020204030204" pitchFamily="34" charset="0"/>
                <a:ea typeface="Calibri" panose="020F0502020204030204" pitchFamily="34" charset="0"/>
                <a:cs typeface="Times New Roman" panose="02020603050405020304" pitchFamily="18" charset="0"/>
              </a:rPr>
              <a:t> band will appear at the end of each detail group as specified. The </a:t>
            </a:r>
            <a:r>
              <a:rPr lang="en-US" sz="1200" err="1">
                <a:effectLst/>
                <a:latin typeface="Calibri" panose="020F0502020204030204" pitchFamily="34" charset="0"/>
                <a:ea typeface="Calibri" panose="020F0502020204030204" pitchFamily="34" charset="0"/>
                <a:cs typeface="Times New Roman" panose="02020603050405020304" pitchFamily="18" charset="0"/>
              </a:rPr>
              <a:t>GroupFooter</a:t>
            </a:r>
            <a:r>
              <a:rPr lang="en-US" sz="1200">
                <a:effectLst/>
                <a:latin typeface="Calibri" panose="020F0502020204030204" pitchFamily="34" charset="0"/>
                <a:ea typeface="Calibri" panose="020F0502020204030204" pitchFamily="34" charset="0"/>
                <a:cs typeface="Times New Roman" panose="02020603050405020304" pitchFamily="18" charset="0"/>
              </a:rPr>
              <a:t> band shows the name of the </a:t>
            </a:r>
            <a:r>
              <a:rPr lang="en-US" sz="1200" err="1">
                <a:effectLst/>
                <a:latin typeface="Calibri" panose="020F0502020204030204" pitchFamily="34" charset="0"/>
                <a:ea typeface="Calibri" panose="020F0502020204030204" pitchFamily="34" charset="0"/>
                <a:cs typeface="Times New Roman" panose="02020603050405020304" pitchFamily="18" charset="0"/>
              </a:rPr>
              <a:t>GroupHeader</a:t>
            </a:r>
            <a:r>
              <a:rPr lang="en-US" sz="1200">
                <a:effectLst/>
                <a:latin typeface="Calibri" panose="020F0502020204030204" pitchFamily="34" charset="0"/>
                <a:ea typeface="Calibri" panose="020F0502020204030204" pitchFamily="34" charset="0"/>
                <a:cs typeface="Times New Roman" panose="02020603050405020304" pitchFamily="18" charset="0"/>
              </a:rPr>
              <a:t> band that it is associated with in parenthesis. This is a good way to display totals for a groups of records, such as total number of accounts per cycle.</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Report Footer - </a:t>
            </a:r>
            <a:r>
              <a:rPr lang="en-US" sz="1200">
                <a:effectLst/>
                <a:latin typeface="Calibri" panose="020F0502020204030204" pitchFamily="34" charset="0"/>
                <a:ea typeface="Calibri" panose="020F0502020204030204" pitchFamily="34" charset="0"/>
                <a:cs typeface="Times New Roman" panose="02020603050405020304" pitchFamily="18" charset="0"/>
              </a:rPr>
              <a:t>Fields placed in the </a:t>
            </a:r>
            <a:r>
              <a:rPr lang="en-US" sz="1200" err="1">
                <a:effectLst/>
                <a:latin typeface="Calibri" panose="020F0502020204030204" pitchFamily="34" charset="0"/>
                <a:ea typeface="Calibri" panose="020F0502020204030204" pitchFamily="34" charset="0"/>
                <a:cs typeface="Times New Roman" panose="02020603050405020304" pitchFamily="18" charset="0"/>
              </a:rPr>
              <a:t>ReportFooter</a:t>
            </a:r>
            <a:r>
              <a:rPr lang="en-US" sz="1200">
                <a:effectLst/>
                <a:latin typeface="Calibri" panose="020F0502020204030204" pitchFamily="34" charset="0"/>
                <a:ea typeface="Calibri" panose="020F0502020204030204" pitchFamily="34" charset="0"/>
                <a:cs typeface="Times New Roman" panose="02020603050405020304" pitchFamily="18" charset="0"/>
              </a:rPr>
              <a:t> section will display at the end of the report.</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Page Footer - </a:t>
            </a:r>
            <a:r>
              <a:rPr lang="en-US" sz="1200">
                <a:effectLst/>
                <a:latin typeface="Calibri" panose="020F0502020204030204" pitchFamily="34" charset="0"/>
                <a:ea typeface="Calibri" panose="020F0502020204030204" pitchFamily="34" charset="0"/>
                <a:cs typeface="Times New Roman" panose="02020603050405020304" pitchFamily="18" charset="0"/>
              </a:rPr>
              <a:t>Fields placed in the </a:t>
            </a:r>
            <a:r>
              <a:rPr lang="en-US" sz="1200" err="1">
                <a:effectLst/>
                <a:latin typeface="Calibri" panose="020F0502020204030204" pitchFamily="34" charset="0"/>
                <a:ea typeface="Calibri" panose="020F0502020204030204" pitchFamily="34" charset="0"/>
                <a:cs typeface="Times New Roman" panose="02020603050405020304" pitchFamily="18" charset="0"/>
              </a:rPr>
              <a:t>PageFooter</a:t>
            </a:r>
            <a:r>
              <a:rPr lang="en-US" sz="1200">
                <a:effectLst/>
                <a:latin typeface="Calibri" panose="020F0502020204030204" pitchFamily="34" charset="0"/>
                <a:ea typeface="Calibri" panose="020F0502020204030204" pitchFamily="34" charset="0"/>
                <a:cs typeface="Times New Roman" panose="02020603050405020304" pitchFamily="18" charset="0"/>
              </a:rPr>
              <a:t> section will display at the bottom of every page.</a:t>
            </a:r>
          </a:p>
          <a:p>
            <a:pPr marL="0" marR="0" lvl="0" indent="0" algn="l" defTabSz="914400" rtl="0" eaLnBrk="1" fontAlgn="auto" latinLnBrk="0" hangingPunct="1">
              <a:lnSpc>
                <a:spcPct val="115000"/>
              </a:lnSpc>
              <a:spcBef>
                <a:spcPts val="0"/>
              </a:spcBef>
              <a:spcAft>
                <a:spcPts val="600"/>
              </a:spcAft>
              <a:buClrTx/>
              <a:buSzTx/>
              <a:buFontTx/>
              <a:buNone/>
              <a:tabLst/>
              <a:defRPr/>
            </a:pPr>
            <a:r>
              <a:rPr lang="en-US" sz="1200" b="1">
                <a:effectLst/>
                <a:latin typeface="Calibri" panose="020F0502020204030204" pitchFamily="34" charset="0"/>
                <a:ea typeface="Calibri" panose="020F0502020204030204" pitchFamily="34" charset="0"/>
                <a:cs typeface="Times New Roman" panose="02020603050405020304" pitchFamily="18" charset="0"/>
              </a:rPr>
              <a:t>Bottom Margin - </a:t>
            </a:r>
            <a:r>
              <a:rPr lang="en-US" sz="1200">
                <a:effectLst/>
                <a:latin typeface="Calibri" panose="020F0502020204030204" pitchFamily="34" charset="0"/>
                <a:ea typeface="Calibri" panose="020F0502020204030204" pitchFamily="34" charset="0"/>
                <a:cs typeface="Times New Roman" panose="02020603050405020304" pitchFamily="18" charset="0"/>
              </a:rPr>
              <a:t>Fields placed in the </a:t>
            </a:r>
            <a:r>
              <a:rPr lang="en-US" sz="1200" err="1">
                <a:effectLst/>
                <a:latin typeface="Calibri" panose="020F0502020204030204" pitchFamily="34" charset="0"/>
                <a:ea typeface="Calibri" panose="020F0502020204030204" pitchFamily="34" charset="0"/>
                <a:cs typeface="Times New Roman" panose="02020603050405020304" pitchFamily="18" charset="0"/>
              </a:rPr>
              <a:t>BottomMargin</a:t>
            </a:r>
            <a:r>
              <a:rPr lang="en-US" sz="1200">
                <a:effectLst/>
                <a:latin typeface="Calibri" panose="020F0502020204030204" pitchFamily="34" charset="0"/>
                <a:ea typeface="Calibri" panose="020F0502020204030204" pitchFamily="34" charset="0"/>
                <a:cs typeface="Times New Roman" panose="02020603050405020304" pitchFamily="18" charset="0"/>
              </a:rPr>
              <a:t> section will display in the bottom margin of every page.</a:t>
            </a:r>
            <a:endParaRPr lang="en-US" sz="1200" b="1">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039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report can be sorted according to a certain field by first adding a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 Header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then manipulating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GroupField</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settings associated with the header.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following steps show how this can be done in a copy of the Account Summary report.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600"/>
              </a:spcAft>
              <a:buFont typeface="+mj-lt"/>
              <a:buAutoNum type="arabicPeriod"/>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Right-click the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Details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band and select Insert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Section &gt; Group Header.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spc="2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a:t>
            </a:r>
            <a:r>
              <a:rPr lang="en-US" sz="1200" spc="-1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will</a:t>
            </a:r>
            <a:r>
              <a:rPr lang="en-US" sz="120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add</a:t>
            </a:r>
            <a:r>
              <a:rPr lang="en-US" sz="1200" spc="-1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a:t>
            </a:r>
            <a:r>
              <a:rPr lang="en-US" sz="1200" spc="-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b="1" spc="-5"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GroupHeader</a:t>
            </a:r>
            <a:r>
              <a:rPr lang="en-US" sz="1200" spc="-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section</a:t>
            </a:r>
            <a:r>
              <a:rPr lang="en-US" sz="1200" spc="-35">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a:t>
            </a:r>
            <a:r>
              <a:rPr lang="en-US" sz="1200" spc="-1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a:t>
            </a:r>
            <a:r>
              <a:rPr lang="en-US" sz="1200" spc="-1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report.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 Right-click the newly-added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GroupHeader</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band and select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 Fields.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15000"/>
              </a:lnSpc>
              <a:spcBef>
                <a:spcPts val="0"/>
              </a:spcBef>
              <a:spcAft>
                <a:spcPts val="600"/>
              </a:spcAft>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This will show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GroupField</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Collection Editor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window.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 Click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 Select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FieldName</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the report should sort by.  For example: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class</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(shown in the above screenshot).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 The </a:t>
            </a:r>
            <a:r>
              <a:rPr lang="en-US" sz="1200" b="1"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SortOrder</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can be changed based on if the report should show the classes in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Ascending</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(alpha-numeric) order, or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Descending</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(reverse alpha-numeric) order.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 Click </a:t>
            </a:r>
            <a:r>
              <a:rPr lang="en-US" sz="12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OK</a:t>
            </a: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600"/>
              </a:spcAft>
              <a:buFont typeface="+mj-lt"/>
              <a:buNone/>
            </a:pPr>
            <a:r>
              <a:rPr lang="en-US" sz="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 When the report is run it will sort all accounts according to class from A-Z.</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833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40228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76B7D5C-3860-4C00-A029-932405BECDA1}"/>
              </a:ext>
            </a:extLst>
          </p:cNvPr>
          <p:cNvSpPr>
            <a:spLocks noGrp="1"/>
          </p:cNvSpPr>
          <p:nvPr>
            <p:ph type="pic" sz="quarter" idx="10"/>
          </p:nvPr>
        </p:nvSpPr>
        <p:spPr>
          <a:xfrm>
            <a:off x="2153827" y="1457004"/>
            <a:ext cx="2971800" cy="2971800"/>
          </a:xfrm>
          <a:custGeom>
            <a:avLst/>
            <a:gdLst>
              <a:gd name="connsiteX0" fmla="*/ 1530123 w 3060246"/>
              <a:gd name="connsiteY0" fmla="*/ 0 h 3060246"/>
              <a:gd name="connsiteX1" fmla="*/ 3060246 w 3060246"/>
              <a:gd name="connsiteY1" fmla="*/ 1530123 h 3060246"/>
              <a:gd name="connsiteX2" fmla="*/ 1530123 w 3060246"/>
              <a:gd name="connsiteY2" fmla="*/ 3060246 h 3060246"/>
              <a:gd name="connsiteX3" fmla="*/ 0 w 3060246"/>
              <a:gd name="connsiteY3" fmla="*/ 1530123 h 3060246"/>
              <a:gd name="connsiteX4" fmla="*/ 1530123 w 3060246"/>
              <a:gd name="connsiteY4" fmla="*/ 0 h 306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246" h="3060246">
                <a:moveTo>
                  <a:pt x="1530123" y="0"/>
                </a:moveTo>
                <a:cubicBezTo>
                  <a:pt x="2375187" y="0"/>
                  <a:pt x="3060246" y="685059"/>
                  <a:pt x="3060246" y="1530123"/>
                </a:cubicBezTo>
                <a:cubicBezTo>
                  <a:pt x="3060246" y="2375187"/>
                  <a:pt x="2375187" y="3060246"/>
                  <a:pt x="1530123" y="3060246"/>
                </a:cubicBezTo>
                <a:cubicBezTo>
                  <a:pt x="685059" y="3060246"/>
                  <a:pt x="0" y="2375187"/>
                  <a:pt x="0" y="1530123"/>
                </a:cubicBezTo>
                <a:cubicBezTo>
                  <a:pt x="0" y="685059"/>
                  <a:pt x="685059" y="0"/>
                  <a:pt x="1530123"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1119371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5FC0E8-5B86-44C5-8409-3ECFBFB5496C}"/>
              </a:ext>
            </a:extLst>
          </p:cNvPr>
          <p:cNvSpPr>
            <a:spLocks noGrp="1"/>
          </p:cNvSpPr>
          <p:nvPr>
            <p:ph type="pic" sz="quarter" idx="10"/>
          </p:nvPr>
        </p:nvSpPr>
        <p:spPr>
          <a:xfrm>
            <a:off x="0" y="4867136"/>
            <a:ext cx="12192000" cy="1990864"/>
          </a:xfrm>
          <a:custGeom>
            <a:avLst/>
            <a:gdLst>
              <a:gd name="connsiteX0" fmla="*/ 0 w 12192000"/>
              <a:gd name="connsiteY0" fmla="*/ 0 h 1990864"/>
              <a:gd name="connsiteX1" fmla="*/ 12192000 w 12192000"/>
              <a:gd name="connsiteY1" fmla="*/ 0 h 1990864"/>
              <a:gd name="connsiteX2" fmla="*/ 12192000 w 12192000"/>
              <a:gd name="connsiteY2" fmla="*/ 1990864 h 1990864"/>
              <a:gd name="connsiteX3" fmla="*/ 0 w 12192000"/>
              <a:gd name="connsiteY3" fmla="*/ 1990864 h 1990864"/>
            </a:gdLst>
            <a:ahLst/>
            <a:cxnLst>
              <a:cxn ang="0">
                <a:pos x="connsiteX0" y="connsiteY0"/>
              </a:cxn>
              <a:cxn ang="0">
                <a:pos x="connsiteX1" y="connsiteY1"/>
              </a:cxn>
              <a:cxn ang="0">
                <a:pos x="connsiteX2" y="connsiteY2"/>
              </a:cxn>
              <a:cxn ang="0">
                <a:pos x="connsiteX3" y="connsiteY3"/>
              </a:cxn>
            </a:cxnLst>
            <a:rect l="l" t="t" r="r" b="b"/>
            <a:pathLst>
              <a:path w="12192000" h="1990864">
                <a:moveTo>
                  <a:pt x="0" y="0"/>
                </a:moveTo>
                <a:lnTo>
                  <a:pt x="12192000" y="0"/>
                </a:lnTo>
                <a:lnTo>
                  <a:pt x="12192000" y="1990864"/>
                </a:lnTo>
                <a:lnTo>
                  <a:pt x="0" y="1990864"/>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628052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5F6EDB-DFE0-481F-A97B-D889F7BCACF0}"/>
              </a:ext>
            </a:extLst>
          </p:cNvPr>
          <p:cNvSpPr>
            <a:spLocks noGrp="1"/>
          </p:cNvSpPr>
          <p:nvPr>
            <p:ph type="pic" sz="quarter" idx="10"/>
          </p:nvPr>
        </p:nvSpPr>
        <p:spPr>
          <a:xfrm>
            <a:off x="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a:p>
        </p:txBody>
      </p:sp>
      <p:sp>
        <p:nvSpPr>
          <p:cNvPr id="7" name="Picture Placeholder 6">
            <a:extLst>
              <a:ext uri="{FF2B5EF4-FFF2-40B4-BE49-F238E27FC236}">
                <a16:creationId xmlns:a16="http://schemas.microsoft.com/office/drawing/2014/main" id="{BE1586B6-4234-4CB2-92ED-83C6B8A0CE2E}"/>
              </a:ext>
            </a:extLst>
          </p:cNvPr>
          <p:cNvSpPr>
            <a:spLocks noGrp="1"/>
          </p:cNvSpPr>
          <p:nvPr>
            <p:ph type="pic" sz="quarter" idx="11"/>
          </p:nvPr>
        </p:nvSpPr>
        <p:spPr>
          <a:xfrm>
            <a:off x="618852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268972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FB95E9-369F-4EC4-829B-5267FE49AE9C}"/>
              </a:ext>
            </a:extLst>
          </p:cNvPr>
          <p:cNvSpPr>
            <a:spLocks noGrp="1"/>
          </p:cNvSpPr>
          <p:nvPr>
            <p:ph type="pic" sz="quarter" idx="10"/>
          </p:nvPr>
        </p:nvSpPr>
        <p:spPr>
          <a:xfrm>
            <a:off x="675596"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237C2CA9-4875-45F8-891E-0EB2A384C5DF}"/>
              </a:ext>
            </a:extLst>
          </p:cNvPr>
          <p:cNvSpPr>
            <a:spLocks noGrp="1"/>
          </p:cNvSpPr>
          <p:nvPr>
            <p:ph type="pic" sz="quarter" idx="11"/>
          </p:nvPr>
        </p:nvSpPr>
        <p:spPr>
          <a:xfrm>
            <a:off x="3479769"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43F90F98-2605-49B0-AC17-C71679282A44}"/>
              </a:ext>
            </a:extLst>
          </p:cNvPr>
          <p:cNvSpPr>
            <a:spLocks noGrp="1"/>
          </p:cNvSpPr>
          <p:nvPr>
            <p:ph type="pic" sz="quarter" idx="12"/>
          </p:nvPr>
        </p:nvSpPr>
        <p:spPr>
          <a:xfrm>
            <a:off x="6283942"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1" name="Picture Placeholder 20">
            <a:extLst>
              <a:ext uri="{FF2B5EF4-FFF2-40B4-BE49-F238E27FC236}">
                <a16:creationId xmlns:a16="http://schemas.microsoft.com/office/drawing/2014/main" id="{6B1F14FA-6358-40BD-AD12-6769CDD00E82}"/>
              </a:ext>
            </a:extLst>
          </p:cNvPr>
          <p:cNvSpPr>
            <a:spLocks noGrp="1"/>
          </p:cNvSpPr>
          <p:nvPr>
            <p:ph type="pic" sz="quarter" idx="13"/>
          </p:nvPr>
        </p:nvSpPr>
        <p:spPr>
          <a:xfrm>
            <a:off x="9088116"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a:solidFill>
                  <a:schemeClr val="accent1"/>
                </a:solidFill>
              </a:rPr>
              <a:t>Presentation</a:t>
            </a:r>
          </a:p>
        </p:txBody>
      </p:sp>
    </p:spTree>
    <p:extLst>
      <p:ext uri="{BB962C8B-B14F-4D97-AF65-F5344CB8AC3E}">
        <p14:creationId xmlns:p14="http://schemas.microsoft.com/office/powerpoint/2010/main" val="1144688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965062F-E484-4E17-827D-AB52166D7074}"/>
              </a:ext>
            </a:extLst>
          </p:cNvPr>
          <p:cNvSpPr>
            <a:spLocks noGrp="1"/>
          </p:cNvSpPr>
          <p:nvPr>
            <p:ph type="pic" sz="quarter" idx="10"/>
          </p:nvPr>
        </p:nvSpPr>
        <p:spPr>
          <a:xfrm>
            <a:off x="5819741"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6" name="Picture Placeholder 15">
            <a:extLst>
              <a:ext uri="{FF2B5EF4-FFF2-40B4-BE49-F238E27FC236}">
                <a16:creationId xmlns:a16="http://schemas.microsoft.com/office/drawing/2014/main" id="{6334F2C9-7B8A-412F-A009-7B802C63BAA1}"/>
              </a:ext>
            </a:extLst>
          </p:cNvPr>
          <p:cNvSpPr>
            <a:spLocks noGrp="1"/>
          </p:cNvSpPr>
          <p:nvPr>
            <p:ph type="pic" sz="quarter" idx="11"/>
          </p:nvPr>
        </p:nvSpPr>
        <p:spPr>
          <a:xfrm>
            <a:off x="7827175"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7" name="Picture Placeholder 16">
            <a:extLst>
              <a:ext uri="{FF2B5EF4-FFF2-40B4-BE49-F238E27FC236}">
                <a16:creationId xmlns:a16="http://schemas.microsoft.com/office/drawing/2014/main" id="{FA755730-8D7D-4B71-B86B-1BF8C7F5DC73}"/>
              </a:ext>
            </a:extLst>
          </p:cNvPr>
          <p:cNvSpPr>
            <a:spLocks noGrp="1"/>
          </p:cNvSpPr>
          <p:nvPr>
            <p:ph type="pic" sz="quarter" idx="12"/>
          </p:nvPr>
        </p:nvSpPr>
        <p:spPr>
          <a:xfrm>
            <a:off x="9834609"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8" name="Picture Placeholder 17">
            <a:extLst>
              <a:ext uri="{FF2B5EF4-FFF2-40B4-BE49-F238E27FC236}">
                <a16:creationId xmlns:a16="http://schemas.microsoft.com/office/drawing/2014/main" id="{7DD1C5F4-9C55-4BF5-AE89-5EE6359D687F}"/>
              </a:ext>
            </a:extLst>
          </p:cNvPr>
          <p:cNvSpPr>
            <a:spLocks noGrp="1"/>
          </p:cNvSpPr>
          <p:nvPr>
            <p:ph type="pic" sz="quarter" idx="13"/>
          </p:nvPr>
        </p:nvSpPr>
        <p:spPr>
          <a:xfrm>
            <a:off x="5819741"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8EFD371B-CD51-40A0-A16E-B87370822AF1}"/>
              </a:ext>
            </a:extLst>
          </p:cNvPr>
          <p:cNvSpPr>
            <a:spLocks noGrp="1"/>
          </p:cNvSpPr>
          <p:nvPr>
            <p:ph type="pic" sz="quarter" idx="14"/>
          </p:nvPr>
        </p:nvSpPr>
        <p:spPr>
          <a:xfrm>
            <a:off x="7827175"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1B1AE1B7-66A3-4D15-B196-514E5115A40D}"/>
              </a:ext>
            </a:extLst>
          </p:cNvPr>
          <p:cNvSpPr>
            <a:spLocks noGrp="1"/>
          </p:cNvSpPr>
          <p:nvPr>
            <p:ph type="pic" sz="quarter" idx="15"/>
          </p:nvPr>
        </p:nvSpPr>
        <p:spPr>
          <a:xfrm>
            <a:off x="9834609"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707843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3586E-C0F4-4DAA-BCED-2FA9D209A6BA}"/>
              </a:ext>
            </a:extLst>
          </p:cNvPr>
          <p:cNvSpPr>
            <a:spLocks noGrp="1"/>
          </p:cNvSpPr>
          <p:nvPr>
            <p:ph type="pic" sz="quarter" idx="13"/>
          </p:nvPr>
        </p:nvSpPr>
        <p:spPr>
          <a:xfrm>
            <a:off x="0" y="3581400"/>
            <a:ext cx="12192000" cy="3276600"/>
          </a:xfrm>
          <a:custGeom>
            <a:avLst/>
            <a:gdLst>
              <a:gd name="connsiteX0" fmla="*/ 0 w 12192000"/>
              <a:gd name="connsiteY0" fmla="*/ 0 h 3276600"/>
              <a:gd name="connsiteX1" fmla="*/ 12192000 w 12192000"/>
              <a:gd name="connsiteY1" fmla="*/ 0 h 3276600"/>
              <a:gd name="connsiteX2" fmla="*/ 12192000 w 12192000"/>
              <a:gd name="connsiteY2" fmla="*/ 3276600 h 3276600"/>
              <a:gd name="connsiteX3" fmla="*/ 0 w 1219200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2192000" h="3276600">
                <a:moveTo>
                  <a:pt x="0" y="0"/>
                </a:moveTo>
                <a:lnTo>
                  <a:pt x="12192000" y="0"/>
                </a:lnTo>
                <a:lnTo>
                  <a:pt x="12192000" y="3276600"/>
                </a:lnTo>
                <a:lnTo>
                  <a:pt x="0" y="3276600"/>
                </a:lnTo>
                <a:close/>
              </a:path>
            </a:pathLst>
          </a:custGeom>
        </p:spPr>
        <p:txBody>
          <a:bodyPr wrap="square">
            <a:noAutofit/>
          </a:bodyPr>
          <a:lstStyle>
            <a:lvl1pPr>
              <a:defRPr sz="1500"/>
            </a:lvl1pPr>
          </a:lstStyle>
          <a:p>
            <a:endParaRPr lang="en-US"/>
          </a:p>
        </p:txBody>
      </p:sp>
      <p:sp>
        <p:nvSpPr>
          <p:cNvPr id="9" name="Picture Placeholder 8">
            <a:extLst>
              <a:ext uri="{FF2B5EF4-FFF2-40B4-BE49-F238E27FC236}">
                <a16:creationId xmlns:a16="http://schemas.microsoft.com/office/drawing/2014/main" id="{22CEA24A-BE9A-45E5-8703-9412DEFB3B7A}"/>
              </a:ext>
            </a:extLst>
          </p:cNvPr>
          <p:cNvSpPr>
            <a:spLocks noGrp="1"/>
          </p:cNvSpPr>
          <p:nvPr>
            <p:ph type="pic" sz="quarter" idx="10"/>
          </p:nvPr>
        </p:nvSpPr>
        <p:spPr>
          <a:xfrm>
            <a:off x="1567889"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10" name="Picture Placeholder 9">
            <a:extLst>
              <a:ext uri="{FF2B5EF4-FFF2-40B4-BE49-F238E27FC236}">
                <a16:creationId xmlns:a16="http://schemas.microsoft.com/office/drawing/2014/main" id="{4F032AF6-D098-4BBB-8D07-BBF45D9AFFDB}"/>
              </a:ext>
            </a:extLst>
          </p:cNvPr>
          <p:cNvSpPr>
            <a:spLocks noGrp="1"/>
          </p:cNvSpPr>
          <p:nvPr>
            <p:ph type="pic" sz="quarter" idx="11"/>
          </p:nvPr>
        </p:nvSpPr>
        <p:spPr>
          <a:xfrm>
            <a:off x="4781551"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153FA40D-98A1-4B60-848B-F82B959EC012}"/>
              </a:ext>
            </a:extLst>
          </p:cNvPr>
          <p:cNvSpPr>
            <a:spLocks noGrp="1"/>
          </p:cNvSpPr>
          <p:nvPr>
            <p:ph type="pic" sz="quarter" idx="12"/>
          </p:nvPr>
        </p:nvSpPr>
        <p:spPr>
          <a:xfrm>
            <a:off x="7995212"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2531580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154B02-39E8-46AF-8402-B0668EECB302}"/>
              </a:ext>
            </a:extLst>
          </p:cNvPr>
          <p:cNvSpPr>
            <a:spLocks noGrp="1"/>
          </p:cNvSpPr>
          <p:nvPr>
            <p:ph type="pic" sz="quarter" idx="10"/>
          </p:nvPr>
        </p:nvSpPr>
        <p:spPr>
          <a:xfrm>
            <a:off x="0" y="0"/>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0" name="Picture Placeholder 9">
            <a:extLst>
              <a:ext uri="{FF2B5EF4-FFF2-40B4-BE49-F238E27FC236}">
                <a16:creationId xmlns:a16="http://schemas.microsoft.com/office/drawing/2014/main" id="{D4A7D6A2-C15C-4296-8B94-2FBC3DCBAA29}"/>
              </a:ext>
            </a:extLst>
          </p:cNvPr>
          <p:cNvSpPr>
            <a:spLocks noGrp="1"/>
          </p:cNvSpPr>
          <p:nvPr>
            <p:ph type="pic" sz="quarter" idx="11"/>
          </p:nvPr>
        </p:nvSpPr>
        <p:spPr>
          <a:xfrm>
            <a:off x="0"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BA6EFC04-34FC-4FEB-A52C-70B1FD45D1AE}"/>
              </a:ext>
            </a:extLst>
          </p:cNvPr>
          <p:cNvSpPr>
            <a:spLocks noGrp="1"/>
          </p:cNvSpPr>
          <p:nvPr>
            <p:ph type="pic" sz="quarter" idx="12"/>
          </p:nvPr>
        </p:nvSpPr>
        <p:spPr>
          <a:xfrm>
            <a:off x="3521869"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17558598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3758E-E02C-4235-90B4-D21B1D8E316D}"/>
              </a:ext>
            </a:extLst>
          </p:cNvPr>
          <p:cNvSpPr>
            <a:spLocks noGrp="1"/>
          </p:cNvSpPr>
          <p:nvPr>
            <p:ph type="pic" sz="quarter" idx="10"/>
          </p:nvPr>
        </p:nvSpPr>
        <p:spPr>
          <a:xfrm>
            <a:off x="1400176" y="-719137"/>
            <a:ext cx="4079875" cy="4079875"/>
          </a:xfrm>
          <a:custGeom>
            <a:avLst/>
            <a:gdLst>
              <a:gd name="connsiteX0" fmla="*/ 2041525 w 4079875"/>
              <a:gd name="connsiteY0" fmla="*/ 0 h 4079875"/>
              <a:gd name="connsiteX1" fmla="*/ 4079875 w 4079875"/>
              <a:gd name="connsiteY1" fmla="*/ 2039938 h 4079875"/>
              <a:gd name="connsiteX2" fmla="*/ 2041525 w 4079875"/>
              <a:gd name="connsiteY2" fmla="*/ 4079875 h 4079875"/>
              <a:gd name="connsiteX3" fmla="*/ 0 w 4079875"/>
              <a:gd name="connsiteY3" fmla="*/ 2039938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9938"/>
                </a:lnTo>
                <a:lnTo>
                  <a:pt x="2041525" y="4079875"/>
                </a:lnTo>
                <a:lnTo>
                  <a:pt x="0" y="203993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7CF3CC8F-07AE-4A8C-8F65-EA71D053F785}"/>
              </a:ext>
            </a:extLst>
          </p:cNvPr>
          <p:cNvSpPr>
            <a:spLocks noGrp="1"/>
          </p:cNvSpPr>
          <p:nvPr>
            <p:ph type="pic" sz="quarter" idx="11"/>
          </p:nvPr>
        </p:nvSpPr>
        <p:spPr>
          <a:xfrm>
            <a:off x="-696912" y="1389064"/>
            <a:ext cx="4079875" cy="4079875"/>
          </a:xfrm>
          <a:custGeom>
            <a:avLst/>
            <a:gdLst>
              <a:gd name="connsiteX0" fmla="*/ 2041525 w 4079875"/>
              <a:gd name="connsiteY0" fmla="*/ 0 h 4079875"/>
              <a:gd name="connsiteX1" fmla="*/ 4079875 w 4079875"/>
              <a:gd name="connsiteY1" fmla="*/ 2041525 h 4079875"/>
              <a:gd name="connsiteX2" fmla="*/ 2041525 w 4079875"/>
              <a:gd name="connsiteY2" fmla="*/ 4079875 h 4079875"/>
              <a:gd name="connsiteX3" fmla="*/ 0 w 4079875"/>
              <a:gd name="connsiteY3" fmla="*/ 2041525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41525"/>
                </a:lnTo>
                <a:lnTo>
                  <a:pt x="2041525" y="4079875"/>
                </a:lnTo>
                <a:lnTo>
                  <a:pt x="0" y="2041525"/>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A1225654-6554-46C8-94BE-1FB06BDA722E}"/>
              </a:ext>
            </a:extLst>
          </p:cNvPr>
          <p:cNvSpPr>
            <a:spLocks noGrp="1"/>
          </p:cNvSpPr>
          <p:nvPr>
            <p:ph type="pic" sz="quarter" idx="12"/>
          </p:nvPr>
        </p:nvSpPr>
        <p:spPr>
          <a:xfrm>
            <a:off x="1400176" y="3498851"/>
            <a:ext cx="4079875" cy="4079875"/>
          </a:xfrm>
          <a:custGeom>
            <a:avLst/>
            <a:gdLst>
              <a:gd name="connsiteX0" fmla="*/ 2041525 w 4079875"/>
              <a:gd name="connsiteY0" fmla="*/ 0 h 4079875"/>
              <a:gd name="connsiteX1" fmla="*/ 4079875 w 4079875"/>
              <a:gd name="connsiteY1" fmla="*/ 2038350 h 4079875"/>
              <a:gd name="connsiteX2" fmla="*/ 2041525 w 4079875"/>
              <a:gd name="connsiteY2" fmla="*/ 4079875 h 4079875"/>
              <a:gd name="connsiteX3" fmla="*/ 0 w 4079875"/>
              <a:gd name="connsiteY3" fmla="*/ 2038350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8350"/>
                </a:lnTo>
                <a:lnTo>
                  <a:pt x="2041525" y="4079875"/>
                </a:lnTo>
                <a:lnTo>
                  <a:pt x="0" y="2038350"/>
                </a:lnTo>
                <a:close/>
              </a:path>
            </a:pathLst>
          </a:custGeom>
        </p:spPr>
        <p:txBody>
          <a:bodyPr wrap="square">
            <a:noAutofit/>
          </a:bodyPr>
          <a:lstStyle/>
          <a:p>
            <a:endParaRPr lang="en-US"/>
          </a:p>
        </p:txBody>
      </p:sp>
    </p:spTree>
    <p:extLst>
      <p:ext uri="{BB962C8B-B14F-4D97-AF65-F5344CB8AC3E}">
        <p14:creationId xmlns:p14="http://schemas.microsoft.com/office/powerpoint/2010/main" val="4231839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E83C142-3DC4-4C55-9132-ED296A839537}"/>
              </a:ext>
            </a:extLst>
          </p:cNvPr>
          <p:cNvSpPr>
            <a:spLocks noGrp="1"/>
          </p:cNvSpPr>
          <p:nvPr>
            <p:ph type="pic" sz="quarter" idx="10"/>
          </p:nvPr>
        </p:nvSpPr>
        <p:spPr>
          <a:xfrm>
            <a:off x="1030288" y="1511300"/>
            <a:ext cx="1949450" cy="1951038"/>
          </a:xfrm>
          <a:custGeom>
            <a:avLst/>
            <a:gdLst>
              <a:gd name="connsiteX0" fmla="*/ 324915 w 1949450"/>
              <a:gd name="connsiteY0" fmla="*/ 0 h 1951038"/>
              <a:gd name="connsiteX1" fmla="*/ 1624535 w 1949450"/>
              <a:gd name="connsiteY1" fmla="*/ 0 h 1951038"/>
              <a:gd name="connsiteX2" fmla="*/ 1949450 w 1949450"/>
              <a:gd name="connsiteY2" fmla="*/ 324915 h 1951038"/>
              <a:gd name="connsiteX3" fmla="*/ 1949450 w 1949450"/>
              <a:gd name="connsiteY3" fmla="*/ 1626123 h 1951038"/>
              <a:gd name="connsiteX4" fmla="*/ 1624535 w 1949450"/>
              <a:gd name="connsiteY4" fmla="*/ 1951038 h 1951038"/>
              <a:gd name="connsiteX5" fmla="*/ 324915 w 1949450"/>
              <a:gd name="connsiteY5" fmla="*/ 1951038 h 1951038"/>
              <a:gd name="connsiteX6" fmla="*/ 0 w 1949450"/>
              <a:gd name="connsiteY6" fmla="*/ 1626123 h 1951038"/>
              <a:gd name="connsiteX7" fmla="*/ 0 w 1949450"/>
              <a:gd name="connsiteY7" fmla="*/ 324915 h 1951038"/>
              <a:gd name="connsiteX8" fmla="*/ 324915 w 1949450"/>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450" h="1951038">
                <a:moveTo>
                  <a:pt x="324915" y="0"/>
                </a:moveTo>
                <a:lnTo>
                  <a:pt x="1624535" y="0"/>
                </a:lnTo>
                <a:cubicBezTo>
                  <a:pt x="1803981" y="0"/>
                  <a:pt x="1949450" y="145469"/>
                  <a:pt x="1949450" y="324915"/>
                </a:cubicBezTo>
                <a:lnTo>
                  <a:pt x="1949450" y="1626123"/>
                </a:lnTo>
                <a:cubicBezTo>
                  <a:pt x="1949450" y="1805569"/>
                  <a:pt x="1803981" y="1951038"/>
                  <a:pt x="1624535" y="1951038"/>
                </a:cubicBezTo>
                <a:lnTo>
                  <a:pt x="324915" y="1951038"/>
                </a:lnTo>
                <a:cubicBezTo>
                  <a:pt x="145469" y="1951038"/>
                  <a:pt x="0" y="1805569"/>
                  <a:pt x="0" y="1626123"/>
                </a:cubicBezTo>
                <a:lnTo>
                  <a:pt x="0" y="324915"/>
                </a:lnTo>
                <a:cubicBezTo>
                  <a:pt x="0" y="145469"/>
                  <a:pt x="145469" y="0"/>
                  <a:pt x="324915" y="0"/>
                </a:cubicBezTo>
                <a:close/>
              </a:path>
            </a:pathLst>
          </a:custGeom>
        </p:spPr>
        <p:txBody>
          <a:bodyPr wrap="square">
            <a:noAutofit/>
          </a:bodyPr>
          <a:lstStyle>
            <a:lvl1pPr>
              <a:defRPr sz="1500"/>
            </a:lvl1pPr>
          </a:lstStyle>
          <a:p>
            <a:endParaRPr lang="en-US"/>
          </a:p>
        </p:txBody>
      </p:sp>
      <p:sp>
        <p:nvSpPr>
          <p:cNvPr id="18" name="Picture Placeholder 17">
            <a:extLst>
              <a:ext uri="{FF2B5EF4-FFF2-40B4-BE49-F238E27FC236}">
                <a16:creationId xmlns:a16="http://schemas.microsoft.com/office/drawing/2014/main" id="{60E3A63C-FE5B-4FA0-B1A1-82EC1879783F}"/>
              </a:ext>
            </a:extLst>
          </p:cNvPr>
          <p:cNvSpPr>
            <a:spLocks noGrp="1"/>
          </p:cNvSpPr>
          <p:nvPr>
            <p:ph type="pic" sz="quarter" idx="11"/>
          </p:nvPr>
        </p:nvSpPr>
        <p:spPr>
          <a:xfrm>
            <a:off x="37560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E759C488-D19A-4CC4-9D12-79E285AF6F17}"/>
              </a:ext>
            </a:extLst>
          </p:cNvPr>
          <p:cNvSpPr>
            <a:spLocks noGrp="1"/>
          </p:cNvSpPr>
          <p:nvPr>
            <p:ph type="pic" sz="quarter" idx="12"/>
          </p:nvPr>
        </p:nvSpPr>
        <p:spPr>
          <a:xfrm>
            <a:off x="6496051"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A5D6853B-4A89-4F4B-AE10-2F430E9B30A2}"/>
              </a:ext>
            </a:extLst>
          </p:cNvPr>
          <p:cNvSpPr>
            <a:spLocks noGrp="1"/>
          </p:cNvSpPr>
          <p:nvPr>
            <p:ph type="pic" sz="quarter" idx="13"/>
          </p:nvPr>
        </p:nvSpPr>
        <p:spPr>
          <a:xfrm>
            <a:off x="92043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470657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B8C812-38E1-453B-934A-3432F84ED328}"/>
              </a:ext>
            </a:extLst>
          </p:cNvPr>
          <p:cNvSpPr>
            <a:spLocks noGrp="1"/>
          </p:cNvSpPr>
          <p:nvPr>
            <p:ph type="pic" sz="quarter" idx="10"/>
          </p:nvPr>
        </p:nvSpPr>
        <p:spPr>
          <a:xfrm>
            <a:off x="6908800" y="0"/>
            <a:ext cx="5283200" cy="6858000"/>
          </a:xfrm>
          <a:custGeom>
            <a:avLst/>
            <a:gdLst>
              <a:gd name="connsiteX0" fmla="*/ 0 w 5283200"/>
              <a:gd name="connsiteY0" fmla="*/ 0 h 6858000"/>
              <a:gd name="connsiteX1" fmla="*/ 5283200 w 5283200"/>
              <a:gd name="connsiteY1" fmla="*/ 0 h 6858000"/>
              <a:gd name="connsiteX2" fmla="*/ 5283200 w 5283200"/>
              <a:gd name="connsiteY2" fmla="*/ 6858000 h 6858000"/>
              <a:gd name="connsiteX3" fmla="*/ 0 w 528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83200" h="6858000">
                <a:moveTo>
                  <a:pt x="0" y="0"/>
                </a:moveTo>
                <a:lnTo>
                  <a:pt x="5283200" y="0"/>
                </a:lnTo>
                <a:lnTo>
                  <a:pt x="5283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792980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DE72AF-D0CF-50ED-6308-488BE904AD5F}"/>
              </a:ext>
            </a:extLst>
          </p:cNvPr>
          <p:cNvSpPr>
            <a:spLocks noGrp="1"/>
          </p:cNvSpPr>
          <p:nvPr>
            <p:ph type="pic" sz="quarter" idx="10"/>
          </p:nvPr>
        </p:nvSpPr>
        <p:spPr>
          <a:xfrm>
            <a:off x="449580" y="1616816"/>
            <a:ext cx="5337840" cy="4019207"/>
          </a:xfrm>
          <a:custGeom>
            <a:avLst/>
            <a:gdLst>
              <a:gd name="connsiteX0" fmla="*/ 0 w 5337840"/>
              <a:gd name="connsiteY0" fmla="*/ 0 h 4019207"/>
              <a:gd name="connsiteX1" fmla="*/ 5337840 w 5337840"/>
              <a:gd name="connsiteY1" fmla="*/ 0 h 4019207"/>
              <a:gd name="connsiteX2" fmla="*/ 5337840 w 5337840"/>
              <a:gd name="connsiteY2" fmla="*/ 4019207 h 4019207"/>
              <a:gd name="connsiteX3" fmla="*/ 0 w 5337840"/>
              <a:gd name="connsiteY3" fmla="*/ 4019207 h 4019207"/>
            </a:gdLst>
            <a:ahLst/>
            <a:cxnLst>
              <a:cxn ang="0">
                <a:pos x="connsiteX0" y="connsiteY0"/>
              </a:cxn>
              <a:cxn ang="0">
                <a:pos x="connsiteX1" y="connsiteY1"/>
              </a:cxn>
              <a:cxn ang="0">
                <a:pos x="connsiteX2" y="connsiteY2"/>
              </a:cxn>
              <a:cxn ang="0">
                <a:pos x="connsiteX3" y="connsiteY3"/>
              </a:cxn>
            </a:cxnLst>
            <a:rect l="l" t="t" r="r" b="b"/>
            <a:pathLst>
              <a:path w="5337840" h="4019207">
                <a:moveTo>
                  <a:pt x="0" y="0"/>
                </a:moveTo>
                <a:lnTo>
                  <a:pt x="5337840" y="0"/>
                </a:lnTo>
                <a:lnTo>
                  <a:pt x="5337840" y="4019207"/>
                </a:lnTo>
                <a:lnTo>
                  <a:pt x="0" y="4019207"/>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839816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FC84D96-3DEF-45AC-94A9-270C5E80242C}"/>
              </a:ext>
            </a:extLst>
          </p:cNvPr>
          <p:cNvSpPr>
            <a:spLocks noGrp="1"/>
          </p:cNvSpPr>
          <p:nvPr>
            <p:ph type="pic" sz="quarter" idx="10"/>
          </p:nvPr>
        </p:nvSpPr>
        <p:spPr>
          <a:xfrm>
            <a:off x="0" y="3914172"/>
            <a:ext cx="12192000" cy="2943828"/>
          </a:xfrm>
          <a:custGeom>
            <a:avLst/>
            <a:gdLst>
              <a:gd name="connsiteX0" fmla="*/ 0 w 12192000"/>
              <a:gd name="connsiteY0" fmla="*/ 0 h 2943828"/>
              <a:gd name="connsiteX1" fmla="*/ 12192000 w 12192000"/>
              <a:gd name="connsiteY1" fmla="*/ 0 h 2943828"/>
              <a:gd name="connsiteX2" fmla="*/ 12192000 w 12192000"/>
              <a:gd name="connsiteY2" fmla="*/ 2943828 h 2943828"/>
              <a:gd name="connsiteX3" fmla="*/ 0 w 12192000"/>
              <a:gd name="connsiteY3" fmla="*/ 2943828 h 2943828"/>
            </a:gdLst>
            <a:ahLst/>
            <a:cxnLst>
              <a:cxn ang="0">
                <a:pos x="connsiteX0" y="connsiteY0"/>
              </a:cxn>
              <a:cxn ang="0">
                <a:pos x="connsiteX1" y="connsiteY1"/>
              </a:cxn>
              <a:cxn ang="0">
                <a:pos x="connsiteX2" y="connsiteY2"/>
              </a:cxn>
              <a:cxn ang="0">
                <a:pos x="connsiteX3" y="connsiteY3"/>
              </a:cxn>
            </a:cxnLst>
            <a:rect l="l" t="t" r="r" b="b"/>
            <a:pathLst>
              <a:path w="12192000" h="2943828">
                <a:moveTo>
                  <a:pt x="0" y="0"/>
                </a:moveTo>
                <a:lnTo>
                  <a:pt x="12192000" y="0"/>
                </a:lnTo>
                <a:lnTo>
                  <a:pt x="12192000" y="2943828"/>
                </a:lnTo>
                <a:lnTo>
                  <a:pt x="0" y="2943828"/>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364216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689AED-1ACA-4105-9534-8FA88E78316D}"/>
              </a:ext>
            </a:extLst>
          </p:cNvPr>
          <p:cNvSpPr>
            <a:spLocks noGrp="1"/>
          </p:cNvSpPr>
          <p:nvPr>
            <p:ph type="pic" sz="quarter" idx="11"/>
          </p:nvPr>
        </p:nvSpPr>
        <p:spPr>
          <a:xfrm>
            <a:off x="9239250" y="0"/>
            <a:ext cx="2952750" cy="6858000"/>
          </a:xfrm>
          <a:custGeom>
            <a:avLst/>
            <a:gdLst>
              <a:gd name="connsiteX0" fmla="*/ 0 w 2952750"/>
              <a:gd name="connsiteY0" fmla="*/ 0 h 6858000"/>
              <a:gd name="connsiteX1" fmla="*/ 2952750 w 2952750"/>
              <a:gd name="connsiteY1" fmla="*/ 0 h 6858000"/>
              <a:gd name="connsiteX2" fmla="*/ 2952750 w 2952750"/>
              <a:gd name="connsiteY2" fmla="*/ 6858000 h 6858000"/>
              <a:gd name="connsiteX3" fmla="*/ 0 w 295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52750" h="6858000">
                <a:moveTo>
                  <a:pt x="0" y="0"/>
                </a:moveTo>
                <a:lnTo>
                  <a:pt x="2952750" y="0"/>
                </a:lnTo>
                <a:lnTo>
                  <a:pt x="2952750" y="6858000"/>
                </a:lnTo>
                <a:lnTo>
                  <a:pt x="0" y="68580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6EC46BC-594C-4750-BFE8-A78D7E4F803A}"/>
              </a:ext>
            </a:extLst>
          </p:cNvPr>
          <p:cNvSpPr>
            <a:spLocks noGrp="1"/>
          </p:cNvSpPr>
          <p:nvPr>
            <p:ph type="pic" sz="quarter" idx="10"/>
          </p:nvPr>
        </p:nvSpPr>
        <p:spPr>
          <a:xfrm>
            <a:off x="5648325" y="895350"/>
            <a:ext cx="5067300" cy="5067300"/>
          </a:xfrm>
          <a:custGeom>
            <a:avLst/>
            <a:gdLst>
              <a:gd name="connsiteX0" fmla="*/ 0 w 5067300"/>
              <a:gd name="connsiteY0" fmla="*/ 0 h 5067300"/>
              <a:gd name="connsiteX1" fmla="*/ 5067300 w 5067300"/>
              <a:gd name="connsiteY1" fmla="*/ 0 h 5067300"/>
              <a:gd name="connsiteX2" fmla="*/ 5067300 w 5067300"/>
              <a:gd name="connsiteY2" fmla="*/ 5067300 h 5067300"/>
              <a:gd name="connsiteX3" fmla="*/ 0 w 5067300"/>
              <a:gd name="connsiteY3" fmla="*/ 5067300 h 5067300"/>
            </a:gdLst>
            <a:ahLst/>
            <a:cxnLst>
              <a:cxn ang="0">
                <a:pos x="connsiteX0" y="connsiteY0"/>
              </a:cxn>
              <a:cxn ang="0">
                <a:pos x="connsiteX1" y="connsiteY1"/>
              </a:cxn>
              <a:cxn ang="0">
                <a:pos x="connsiteX2" y="connsiteY2"/>
              </a:cxn>
              <a:cxn ang="0">
                <a:pos x="connsiteX3" y="connsiteY3"/>
              </a:cxn>
            </a:cxnLst>
            <a:rect l="l" t="t" r="r" b="b"/>
            <a:pathLst>
              <a:path w="5067300" h="5067300">
                <a:moveTo>
                  <a:pt x="0" y="0"/>
                </a:moveTo>
                <a:lnTo>
                  <a:pt x="5067300" y="0"/>
                </a:lnTo>
                <a:lnTo>
                  <a:pt x="5067300" y="5067300"/>
                </a:lnTo>
                <a:lnTo>
                  <a:pt x="0" y="5067300"/>
                </a:lnTo>
                <a:close/>
              </a:path>
            </a:pathLst>
          </a:custGeom>
        </p:spPr>
        <p:txBody>
          <a:bodyPr wrap="square">
            <a:noAutofit/>
          </a:bodyPr>
          <a:lstStyle/>
          <a:p>
            <a:endParaRPr lang="en-US"/>
          </a:p>
        </p:txBody>
      </p:sp>
    </p:spTree>
    <p:extLst>
      <p:ext uri="{BB962C8B-B14F-4D97-AF65-F5344CB8AC3E}">
        <p14:creationId xmlns:p14="http://schemas.microsoft.com/office/powerpoint/2010/main" val="1614210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227E08B-5446-45D9-AA5C-9B7F691E8268}"/>
              </a:ext>
            </a:extLst>
          </p:cNvPr>
          <p:cNvSpPr>
            <a:spLocks noGrp="1"/>
          </p:cNvSpPr>
          <p:nvPr>
            <p:ph type="pic" sz="quarter" idx="10"/>
          </p:nvPr>
        </p:nvSpPr>
        <p:spPr>
          <a:xfrm>
            <a:off x="2" y="1"/>
            <a:ext cx="3218635" cy="6858001"/>
          </a:xfrm>
          <a:custGeom>
            <a:avLst/>
            <a:gdLst>
              <a:gd name="connsiteX0" fmla="*/ 0 w 3218635"/>
              <a:gd name="connsiteY0" fmla="*/ 0 h 6858001"/>
              <a:gd name="connsiteX1" fmla="*/ 3218635 w 3218635"/>
              <a:gd name="connsiteY1" fmla="*/ 0 h 6858001"/>
              <a:gd name="connsiteX2" fmla="*/ 3218635 w 3218635"/>
              <a:gd name="connsiteY2" fmla="*/ 6858001 h 6858001"/>
              <a:gd name="connsiteX3" fmla="*/ 0 w 321863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3218635" h="6858001">
                <a:moveTo>
                  <a:pt x="0" y="0"/>
                </a:moveTo>
                <a:lnTo>
                  <a:pt x="3218635" y="0"/>
                </a:lnTo>
                <a:lnTo>
                  <a:pt x="3218635" y="6858001"/>
                </a:lnTo>
                <a:lnTo>
                  <a:pt x="0" y="6858001"/>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3626516" y="355860"/>
            <a:ext cx="8157602" cy="602086"/>
          </a:xfrm>
          <a:prstGeom prst="rect">
            <a:avLst/>
          </a:prstGeom>
        </p:spPr>
        <p:txBody>
          <a:bodyPr vert="horz" lIns="91440" tIns="45720" rIns="91440" bIns="45720" rtlCol="0" anchor="ctr">
            <a:normAutofit/>
          </a:bodyPr>
          <a:lstStyle>
            <a:lvl1pPr algn="ct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1571748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3C17D88-049B-4385-8945-58845F4D0A7F}"/>
              </a:ext>
            </a:extLst>
          </p:cNvPr>
          <p:cNvSpPr>
            <a:spLocks noGrp="1"/>
          </p:cNvSpPr>
          <p:nvPr>
            <p:ph type="pic" sz="quarter" idx="10"/>
          </p:nvPr>
        </p:nvSpPr>
        <p:spPr>
          <a:xfrm>
            <a:off x="0" y="1510634"/>
            <a:ext cx="12192000" cy="5347367"/>
          </a:xfrm>
          <a:custGeom>
            <a:avLst/>
            <a:gdLst>
              <a:gd name="connsiteX0" fmla="*/ 0 w 12192000"/>
              <a:gd name="connsiteY0" fmla="*/ 0 h 5347367"/>
              <a:gd name="connsiteX1" fmla="*/ 12192000 w 12192000"/>
              <a:gd name="connsiteY1" fmla="*/ 0 h 5347367"/>
              <a:gd name="connsiteX2" fmla="*/ 12192000 w 12192000"/>
              <a:gd name="connsiteY2" fmla="*/ 5347367 h 5347367"/>
              <a:gd name="connsiteX3" fmla="*/ 0 w 12192000"/>
              <a:gd name="connsiteY3" fmla="*/ 5347367 h 5347367"/>
            </a:gdLst>
            <a:ahLst/>
            <a:cxnLst>
              <a:cxn ang="0">
                <a:pos x="connsiteX0" y="connsiteY0"/>
              </a:cxn>
              <a:cxn ang="0">
                <a:pos x="connsiteX1" y="connsiteY1"/>
              </a:cxn>
              <a:cxn ang="0">
                <a:pos x="connsiteX2" y="connsiteY2"/>
              </a:cxn>
              <a:cxn ang="0">
                <a:pos x="connsiteX3" y="connsiteY3"/>
              </a:cxn>
            </a:cxnLst>
            <a:rect l="l" t="t" r="r" b="b"/>
            <a:pathLst>
              <a:path w="12192000" h="5347367">
                <a:moveTo>
                  <a:pt x="0" y="0"/>
                </a:moveTo>
                <a:lnTo>
                  <a:pt x="12192000" y="0"/>
                </a:lnTo>
                <a:lnTo>
                  <a:pt x="12192000" y="5347367"/>
                </a:lnTo>
                <a:lnTo>
                  <a:pt x="0" y="5347367"/>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4122846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3CD53F-AE2F-4A41-B76C-500737715AA9}"/>
              </a:ext>
            </a:extLst>
          </p:cNvPr>
          <p:cNvSpPr>
            <a:spLocks noGrp="1"/>
          </p:cNvSpPr>
          <p:nvPr>
            <p:ph type="pic" sz="quarter" idx="10"/>
          </p:nvPr>
        </p:nvSpPr>
        <p:spPr>
          <a:xfrm>
            <a:off x="1" y="0"/>
            <a:ext cx="6753573" cy="6858000"/>
          </a:xfrm>
          <a:custGeom>
            <a:avLst/>
            <a:gdLst>
              <a:gd name="connsiteX0" fmla="*/ 0 w 5102087"/>
              <a:gd name="connsiteY0" fmla="*/ 0 h 6858000"/>
              <a:gd name="connsiteX1" fmla="*/ 5102087 w 5102087"/>
              <a:gd name="connsiteY1" fmla="*/ 0 h 6858000"/>
              <a:gd name="connsiteX2" fmla="*/ 5102087 w 5102087"/>
              <a:gd name="connsiteY2" fmla="*/ 6858000 h 6858000"/>
              <a:gd name="connsiteX3" fmla="*/ 0 w 510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2087" h="6858000">
                <a:moveTo>
                  <a:pt x="0" y="0"/>
                </a:moveTo>
                <a:lnTo>
                  <a:pt x="5102087" y="0"/>
                </a:lnTo>
                <a:lnTo>
                  <a:pt x="5102087"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26303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4EC5C82-736C-4DD7-BB6D-4A2BB13F47C4}"/>
              </a:ext>
            </a:extLst>
          </p:cNvPr>
          <p:cNvSpPr>
            <a:spLocks noGrp="1"/>
          </p:cNvSpPr>
          <p:nvPr>
            <p:ph type="pic" sz="quarter" idx="11"/>
          </p:nvPr>
        </p:nvSpPr>
        <p:spPr>
          <a:xfrm>
            <a:off x="7943850" y="0"/>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0 w 32004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200400" h="3200400">
                <a:moveTo>
                  <a:pt x="0" y="0"/>
                </a:moveTo>
                <a:lnTo>
                  <a:pt x="3200400" y="0"/>
                </a:lnTo>
                <a:lnTo>
                  <a:pt x="3200400" y="3200400"/>
                </a:lnTo>
                <a:lnTo>
                  <a:pt x="0" y="32004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9507210-2A43-469A-A05D-E7711A74C4AA}"/>
              </a:ext>
            </a:extLst>
          </p:cNvPr>
          <p:cNvSpPr>
            <a:spLocks noGrp="1"/>
          </p:cNvSpPr>
          <p:nvPr>
            <p:ph type="pic" sz="quarter" idx="10"/>
          </p:nvPr>
        </p:nvSpPr>
        <p:spPr>
          <a:xfrm>
            <a:off x="0" y="0"/>
            <a:ext cx="3867150" cy="6858000"/>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67150" h="6858000">
                <a:moveTo>
                  <a:pt x="0" y="0"/>
                </a:moveTo>
                <a:lnTo>
                  <a:pt x="3867150" y="0"/>
                </a:lnTo>
                <a:lnTo>
                  <a:pt x="386715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805272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6DAF9CF-2721-4624-B046-61277906C778}"/>
              </a:ext>
            </a:extLst>
          </p:cNvPr>
          <p:cNvSpPr>
            <a:spLocks noGrp="1"/>
          </p:cNvSpPr>
          <p:nvPr>
            <p:ph type="pic" sz="quarter" idx="10"/>
          </p:nvPr>
        </p:nvSpPr>
        <p:spPr>
          <a:xfrm>
            <a:off x="111918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46DCE3CC-8767-4842-BBA6-2F168FC15F24}"/>
              </a:ext>
            </a:extLst>
          </p:cNvPr>
          <p:cNvSpPr>
            <a:spLocks noGrp="1"/>
          </p:cNvSpPr>
          <p:nvPr>
            <p:ph type="pic" sz="quarter" idx="11"/>
          </p:nvPr>
        </p:nvSpPr>
        <p:spPr>
          <a:xfrm>
            <a:off x="3155555" y="1698627"/>
            <a:ext cx="1797050" cy="3833812"/>
          </a:xfrm>
          <a:custGeom>
            <a:avLst/>
            <a:gdLst>
              <a:gd name="connsiteX0" fmla="*/ 299514 w 1797050"/>
              <a:gd name="connsiteY0" fmla="*/ 0 h 3833812"/>
              <a:gd name="connsiteX1" fmla="*/ 1497536 w 1797050"/>
              <a:gd name="connsiteY1" fmla="*/ 0 h 3833812"/>
              <a:gd name="connsiteX2" fmla="*/ 1797050 w 1797050"/>
              <a:gd name="connsiteY2" fmla="*/ 299514 h 3833812"/>
              <a:gd name="connsiteX3" fmla="*/ 1797050 w 1797050"/>
              <a:gd name="connsiteY3" fmla="*/ 3534298 h 3833812"/>
              <a:gd name="connsiteX4" fmla="*/ 1497536 w 1797050"/>
              <a:gd name="connsiteY4" fmla="*/ 3833812 h 3833812"/>
              <a:gd name="connsiteX5" fmla="*/ 299514 w 1797050"/>
              <a:gd name="connsiteY5" fmla="*/ 3833812 h 3833812"/>
              <a:gd name="connsiteX6" fmla="*/ 0 w 1797050"/>
              <a:gd name="connsiteY6" fmla="*/ 3534298 h 3833812"/>
              <a:gd name="connsiteX7" fmla="*/ 0 w 1797050"/>
              <a:gd name="connsiteY7" fmla="*/ 299514 h 3833812"/>
              <a:gd name="connsiteX8" fmla="*/ 299514 w 1797050"/>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050" h="3833812">
                <a:moveTo>
                  <a:pt x="299514" y="0"/>
                </a:moveTo>
                <a:lnTo>
                  <a:pt x="1497536" y="0"/>
                </a:lnTo>
                <a:cubicBezTo>
                  <a:pt x="1662953" y="0"/>
                  <a:pt x="1797050" y="134097"/>
                  <a:pt x="1797050" y="299514"/>
                </a:cubicBezTo>
                <a:lnTo>
                  <a:pt x="1797050" y="3534298"/>
                </a:lnTo>
                <a:cubicBezTo>
                  <a:pt x="1797050" y="3699715"/>
                  <a:pt x="1662953" y="3833812"/>
                  <a:pt x="1497536" y="3833812"/>
                </a:cubicBezTo>
                <a:lnTo>
                  <a:pt x="299514" y="3833812"/>
                </a:lnTo>
                <a:cubicBezTo>
                  <a:pt x="134097" y="3833812"/>
                  <a:pt x="0" y="3699715"/>
                  <a:pt x="0" y="3534298"/>
                </a:cubicBezTo>
                <a:lnTo>
                  <a:pt x="0" y="299514"/>
                </a:lnTo>
                <a:cubicBezTo>
                  <a:pt x="0" y="134097"/>
                  <a:pt x="134097" y="0"/>
                  <a:pt x="299514" y="0"/>
                </a:cubicBezTo>
                <a:close/>
              </a:path>
            </a:pathLst>
          </a:custGeom>
        </p:spPr>
        <p:txBody>
          <a:bodyPr wrap="square">
            <a:noAutofit/>
          </a:bodyPr>
          <a:lstStyle>
            <a:lvl1pPr>
              <a:defRPr sz="1500"/>
            </a:lvl1pPr>
          </a:lstStyle>
          <a:p>
            <a:endParaRPr lang="en-US"/>
          </a:p>
        </p:txBody>
      </p:sp>
      <p:sp>
        <p:nvSpPr>
          <p:cNvPr id="21" name="Picture Placeholder 20">
            <a:extLst>
              <a:ext uri="{FF2B5EF4-FFF2-40B4-BE49-F238E27FC236}">
                <a16:creationId xmlns:a16="http://schemas.microsoft.com/office/drawing/2014/main" id="{34A1D67E-01D4-4BB5-859D-203CAFC46C96}"/>
              </a:ext>
            </a:extLst>
          </p:cNvPr>
          <p:cNvSpPr>
            <a:spLocks noGrp="1"/>
          </p:cNvSpPr>
          <p:nvPr>
            <p:ph type="pic" sz="quarter" idx="12"/>
          </p:nvPr>
        </p:nvSpPr>
        <p:spPr>
          <a:xfrm>
            <a:off x="5190334"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2" name="Picture Placeholder 21">
            <a:extLst>
              <a:ext uri="{FF2B5EF4-FFF2-40B4-BE49-F238E27FC236}">
                <a16:creationId xmlns:a16="http://schemas.microsoft.com/office/drawing/2014/main" id="{ADFFA511-EB76-4DC4-B8BD-6F2E897AA738}"/>
              </a:ext>
            </a:extLst>
          </p:cNvPr>
          <p:cNvSpPr>
            <a:spLocks noGrp="1"/>
          </p:cNvSpPr>
          <p:nvPr>
            <p:ph type="pic" sz="quarter" idx="13"/>
          </p:nvPr>
        </p:nvSpPr>
        <p:spPr>
          <a:xfrm>
            <a:off x="7226701"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3" name="Picture Placeholder 22">
            <a:extLst>
              <a:ext uri="{FF2B5EF4-FFF2-40B4-BE49-F238E27FC236}">
                <a16:creationId xmlns:a16="http://schemas.microsoft.com/office/drawing/2014/main" id="{254F9B25-B83C-47E4-8CF9-586FB78D955A}"/>
              </a:ext>
            </a:extLst>
          </p:cNvPr>
          <p:cNvSpPr>
            <a:spLocks noGrp="1"/>
          </p:cNvSpPr>
          <p:nvPr>
            <p:ph type="pic" sz="quarter" idx="14"/>
          </p:nvPr>
        </p:nvSpPr>
        <p:spPr>
          <a:xfrm>
            <a:off x="926306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20775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24F425-4D40-496C-AF8E-83CE2B3C53C3}"/>
              </a:ext>
            </a:extLst>
          </p:cNvPr>
          <p:cNvSpPr>
            <a:spLocks noGrp="1"/>
          </p:cNvSpPr>
          <p:nvPr>
            <p:ph type="pic" sz="quarter" idx="10"/>
          </p:nvPr>
        </p:nvSpPr>
        <p:spPr>
          <a:xfrm>
            <a:off x="8026401" y="1442794"/>
            <a:ext cx="3608388" cy="4421222"/>
          </a:xfrm>
          <a:custGeom>
            <a:avLst/>
            <a:gdLst>
              <a:gd name="connsiteX0" fmla="*/ 0 w 3608388"/>
              <a:gd name="connsiteY0" fmla="*/ 0 h 4421222"/>
              <a:gd name="connsiteX1" fmla="*/ 3608388 w 3608388"/>
              <a:gd name="connsiteY1" fmla="*/ 0 h 4421222"/>
              <a:gd name="connsiteX2" fmla="*/ 3608388 w 3608388"/>
              <a:gd name="connsiteY2" fmla="*/ 4421222 h 4421222"/>
              <a:gd name="connsiteX3" fmla="*/ 0 w 3608388"/>
              <a:gd name="connsiteY3" fmla="*/ 4421222 h 4421222"/>
            </a:gdLst>
            <a:ahLst/>
            <a:cxnLst>
              <a:cxn ang="0">
                <a:pos x="connsiteX0" y="connsiteY0"/>
              </a:cxn>
              <a:cxn ang="0">
                <a:pos x="connsiteX1" y="connsiteY1"/>
              </a:cxn>
              <a:cxn ang="0">
                <a:pos x="connsiteX2" y="connsiteY2"/>
              </a:cxn>
              <a:cxn ang="0">
                <a:pos x="connsiteX3" y="connsiteY3"/>
              </a:cxn>
            </a:cxnLst>
            <a:rect l="l" t="t" r="r" b="b"/>
            <a:pathLst>
              <a:path w="3608388" h="4421222">
                <a:moveTo>
                  <a:pt x="0" y="0"/>
                </a:moveTo>
                <a:lnTo>
                  <a:pt x="3608388" y="0"/>
                </a:lnTo>
                <a:lnTo>
                  <a:pt x="3608388" y="4421222"/>
                </a:lnTo>
                <a:lnTo>
                  <a:pt x="0" y="4421222"/>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245333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F83D73A-C9BA-4CE4-8A62-77F3D9DAB8F7}"/>
              </a:ext>
            </a:extLst>
          </p:cNvPr>
          <p:cNvSpPr>
            <a:spLocks noGrp="1"/>
          </p:cNvSpPr>
          <p:nvPr>
            <p:ph type="pic" sz="quarter" idx="10"/>
          </p:nvPr>
        </p:nvSpPr>
        <p:spPr>
          <a:xfrm>
            <a:off x="6966857" y="1638160"/>
            <a:ext cx="5225143" cy="4047199"/>
          </a:xfrm>
          <a:custGeom>
            <a:avLst/>
            <a:gdLst>
              <a:gd name="connsiteX0" fmla="*/ 0 w 5225143"/>
              <a:gd name="connsiteY0" fmla="*/ 0 h 4047199"/>
              <a:gd name="connsiteX1" fmla="*/ 5225143 w 5225143"/>
              <a:gd name="connsiteY1" fmla="*/ 0 h 4047199"/>
              <a:gd name="connsiteX2" fmla="*/ 5225143 w 5225143"/>
              <a:gd name="connsiteY2" fmla="*/ 4047199 h 4047199"/>
              <a:gd name="connsiteX3" fmla="*/ 0 w 5225143"/>
              <a:gd name="connsiteY3" fmla="*/ 4047199 h 4047199"/>
            </a:gdLst>
            <a:ahLst/>
            <a:cxnLst>
              <a:cxn ang="0">
                <a:pos x="connsiteX0" y="connsiteY0"/>
              </a:cxn>
              <a:cxn ang="0">
                <a:pos x="connsiteX1" y="connsiteY1"/>
              </a:cxn>
              <a:cxn ang="0">
                <a:pos x="connsiteX2" y="connsiteY2"/>
              </a:cxn>
              <a:cxn ang="0">
                <a:pos x="connsiteX3" y="connsiteY3"/>
              </a:cxn>
            </a:cxnLst>
            <a:rect l="l" t="t" r="r" b="b"/>
            <a:pathLst>
              <a:path w="5225143" h="4047199">
                <a:moveTo>
                  <a:pt x="0" y="0"/>
                </a:moveTo>
                <a:lnTo>
                  <a:pt x="5225143" y="0"/>
                </a:lnTo>
                <a:lnTo>
                  <a:pt x="5225143" y="4047199"/>
                </a:lnTo>
                <a:lnTo>
                  <a:pt x="0" y="4047199"/>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a:solidFill>
                  <a:schemeClr val="accent1"/>
                </a:solidFill>
              </a:rPr>
              <a:t>Presentation</a:t>
            </a:r>
          </a:p>
        </p:txBody>
      </p:sp>
    </p:spTree>
    <p:extLst>
      <p:ext uri="{BB962C8B-B14F-4D97-AF65-F5344CB8AC3E}">
        <p14:creationId xmlns:p14="http://schemas.microsoft.com/office/powerpoint/2010/main" val="761716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09F0386-9F2E-48AE-9D9A-63938ACA84DD}"/>
              </a:ext>
            </a:extLst>
          </p:cNvPr>
          <p:cNvSpPr>
            <a:spLocks noGrp="1"/>
          </p:cNvSpPr>
          <p:nvPr>
            <p:ph type="pic" sz="quarter" idx="10"/>
          </p:nvPr>
        </p:nvSpPr>
        <p:spPr>
          <a:xfrm>
            <a:off x="5181600" y="1583756"/>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496159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53AA33C-3424-488C-F533-A90BDDA3676D}"/>
              </a:ext>
            </a:extLst>
          </p:cNvPr>
          <p:cNvSpPr>
            <a:spLocks noGrp="1"/>
          </p:cNvSpPr>
          <p:nvPr>
            <p:ph type="pic" sz="quarter" idx="10"/>
          </p:nvPr>
        </p:nvSpPr>
        <p:spPr>
          <a:xfrm>
            <a:off x="7429500" y="1523273"/>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a:p>
        </p:txBody>
      </p:sp>
      <p:sp>
        <p:nvSpPr>
          <p:cNvPr id="12" name="Picture Placeholder 11">
            <a:extLst>
              <a:ext uri="{FF2B5EF4-FFF2-40B4-BE49-F238E27FC236}">
                <a16:creationId xmlns:a16="http://schemas.microsoft.com/office/drawing/2014/main" id="{F5CAE077-F31E-D6D7-BA01-668B928211F1}"/>
              </a:ext>
            </a:extLst>
          </p:cNvPr>
          <p:cNvSpPr>
            <a:spLocks noGrp="1"/>
          </p:cNvSpPr>
          <p:nvPr>
            <p:ph type="pic" sz="quarter" idx="11"/>
          </p:nvPr>
        </p:nvSpPr>
        <p:spPr>
          <a:xfrm>
            <a:off x="7429500" y="3761706"/>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5839364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7AF4C-EF54-441B-94C6-E3AC2F28826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4138794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8FD482-1BD6-4F4B-9404-92994CC12443}"/>
              </a:ext>
            </a:extLst>
          </p:cNvPr>
          <p:cNvSpPr>
            <a:spLocks noGrp="1"/>
          </p:cNvSpPr>
          <p:nvPr>
            <p:ph type="pic" sz="quarter" idx="10"/>
          </p:nvPr>
        </p:nvSpPr>
        <p:spPr>
          <a:xfrm>
            <a:off x="1322735" y="1842252"/>
            <a:ext cx="2734821" cy="2734821"/>
          </a:xfrm>
          <a:custGeom>
            <a:avLst/>
            <a:gdLst>
              <a:gd name="connsiteX0" fmla="*/ 1451534 w 2903068"/>
              <a:gd name="connsiteY0" fmla="*/ 0 h 2903068"/>
              <a:gd name="connsiteX1" fmla="*/ 2903068 w 2903068"/>
              <a:gd name="connsiteY1" fmla="*/ 1451534 h 2903068"/>
              <a:gd name="connsiteX2" fmla="*/ 1451534 w 2903068"/>
              <a:gd name="connsiteY2" fmla="*/ 2903068 h 2903068"/>
              <a:gd name="connsiteX3" fmla="*/ 0 w 2903068"/>
              <a:gd name="connsiteY3" fmla="*/ 1451534 h 2903068"/>
              <a:gd name="connsiteX4" fmla="*/ 1451534 w 2903068"/>
              <a:gd name="connsiteY4" fmla="*/ 0 h 29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068" h="2903068">
                <a:moveTo>
                  <a:pt x="1451534" y="0"/>
                </a:moveTo>
                <a:cubicBezTo>
                  <a:pt x="2253194" y="0"/>
                  <a:pt x="2903068" y="649874"/>
                  <a:pt x="2903068" y="1451534"/>
                </a:cubicBezTo>
                <a:cubicBezTo>
                  <a:pt x="2903068" y="2253194"/>
                  <a:pt x="2253194" y="2903068"/>
                  <a:pt x="1451534" y="2903068"/>
                </a:cubicBezTo>
                <a:cubicBezTo>
                  <a:pt x="649874" y="2903068"/>
                  <a:pt x="0" y="2253194"/>
                  <a:pt x="0" y="1451534"/>
                </a:cubicBezTo>
                <a:cubicBezTo>
                  <a:pt x="0" y="649874"/>
                  <a:pt x="649874" y="0"/>
                  <a:pt x="1451534" y="0"/>
                </a:cubicBezTo>
                <a:close/>
              </a:path>
            </a:pathLst>
          </a:custGeom>
        </p:spPr>
        <p:txBody>
          <a:bodyPr wrap="square">
            <a:noAutofit/>
          </a:bodyPr>
          <a:lstStyle>
            <a:lvl1pPr>
              <a:defRPr sz="1500"/>
            </a:lvl1pPr>
          </a:lstStyle>
          <a:p>
            <a:r>
              <a:rPr lang="en-US"/>
              <a:t>Click icon to add picture</a:t>
            </a:r>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gn="l">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144851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8"/>
          <p:cNvSpPr>
            <a:spLocks noGrp="1"/>
          </p:cNvSpPr>
          <p:nvPr>
            <p:ph type="title"/>
          </p:nvPr>
        </p:nvSpPr>
        <p:spPr>
          <a:xfrm>
            <a:off x="5688057" y="1889163"/>
            <a:ext cx="6108167" cy="1323440"/>
          </a:xfrm>
        </p:spPr>
        <p:txBody>
          <a:bodyPr>
            <a:normAutofit/>
          </a:bodyPr>
          <a:lstStyle>
            <a:lvl1pPr algn="ctr">
              <a:lnSpc>
                <a:spcPct val="100000"/>
              </a:lnSpc>
              <a:defRPr sz="3600">
                <a:solidFill>
                  <a:srgbClr val="575C60"/>
                </a:solidFill>
              </a:defRPr>
            </a:lvl1pPr>
          </a:lstStyle>
          <a:p>
            <a:r>
              <a:rPr lang="en-US"/>
              <a:t>Click to edit Master title style</a:t>
            </a:r>
          </a:p>
        </p:txBody>
      </p:sp>
      <p:sp>
        <p:nvSpPr>
          <p:cNvPr id="7" name="Freeform 6"/>
          <p:cNvSpPr/>
          <p:nvPr userDrawn="1"/>
        </p:nvSpPr>
        <p:spPr>
          <a:xfrm>
            <a:off x="225399" y="-5573"/>
            <a:ext cx="6014037" cy="5882614"/>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42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a:off x="-20488" y="-5574"/>
            <a:ext cx="6014037" cy="5882615"/>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3"/>
          </p:nvPr>
        </p:nvSpPr>
        <p:spPr>
          <a:xfrm>
            <a:off x="6372622" y="4202732"/>
            <a:ext cx="5345441" cy="760426"/>
          </a:xfrm>
        </p:spPr>
        <p:txBody>
          <a:bodyPr/>
          <a:lstStyle>
            <a:lvl1pPr algn="ctr">
              <a:spcBef>
                <a:spcPts val="1200"/>
              </a:spcBef>
              <a:spcAft>
                <a:spcPts val="600"/>
              </a:spcAft>
              <a:defRPr sz="2000" b="0">
                <a:solidFill>
                  <a:srgbClr val="575C60"/>
                </a:solidFill>
              </a:defRPr>
            </a:lvl1pPr>
            <a:lvl2pPr marL="0" algn="ctr">
              <a:defRPr b="1"/>
            </a:lvl2pPr>
            <a:lvl3pPr algn="ctr">
              <a:defRPr/>
            </a:lvl3pPr>
            <a:lvl4pPr algn="ctr">
              <a:defRPr/>
            </a:lvl4pPr>
            <a:lvl5pPr algn="ctr">
              <a:defRPr/>
            </a:lvl5pPr>
          </a:lstStyle>
          <a:p>
            <a:pPr lvl="0"/>
            <a:r>
              <a:rPr lang="en-US"/>
              <a:t>Edit Master text styles</a:t>
            </a:r>
          </a:p>
          <a:p>
            <a:pPr lvl="1"/>
            <a:r>
              <a:rPr lang="en-US"/>
              <a:t>Second level</a:t>
            </a:r>
          </a:p>
        </p:txBody>
      </p:sp>
      <p:cxnSp>
        <p:nvCxnSpPr>
          <p:cNvPr id="12" name="Straight Connector 11"/>
          <p:cNvCxnSpPr/>
          <p:nvPr userDrawn="1"/>
        </p:nvCxnSpPr>
        <p:spPr>
          <a:xfrm>
            <a:off x="6921529" y="3990378"/>
            <a:ext cx="4092024" cy="0"/>
          </a:xfrm>
          <a:prstGeom prst="line">
            <a:avLst/>
          </a:prstGeom>
          <a:ln w="12700">
            <a:solidFill>
              <a:srgbClr val="B5B6AB"/>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lvl1pPr>
              <a:defRPr>
                <a:solidFill>
                  <a:srgbClr val="575C60"/>
                </a:solidFill>
              </a:defRPr>
            </a:lvl1pPr>
          </a:lstStyle>
          <a:p>
            <a:fld id="{11AAFF7B-9F49-4B10-86EF-9181F5A7266E}" type="slidenum">
              <a:rPr lang="en-US" smtClean="0"/>
              <a:pPr/>
              <a:t>‹#›</a:t>
            </a:fld>
            <a:endParaRPr lang="en-US"/>
          </a:p>
        </p:txBody>
      </p:sp>
      <p:sp>
        <p:nvSpPr>
          <p:cNvPr id="25" name="Picture Placeholder 24"/>
          <p:cNvSpPr>
            <a:spLocks noGrp="1"/>
          </p:cNvSpPr>
          <p:nvPr>
            <p:ph type="pic" sz="quarter" idx="15"/>
          </p:nvPr>
        </p:nvSpPr>
        <p:spPr>
          <a:xfrm>
            <a:off x="7610297" y="399763"/>
            <a:ext cx="2263692" cy="1227248"/>
          </a:xfrm>
        </p:spPr>
        <p:txBody>
          <a:bodyPr/>
          <a:lstStyle/>
          <a:p>
            <a:endParaRPr lang="en-US"/>
          </a:p>
        </p:txBody>
      </p:sp>
      <p:pic>
        <p:nvPicPr>
          <p:cNvPr id="27" name="Picture 26"/>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4522" y="1169367"/>
            <a:ext cx="3647357" cy="3383915"/>
          </a:xfrm>
          <a:prstGeom prst="rect">
            <a:avLst/>
          </a:prstGeom>
        </p:spPr>
      </p:pic>
      <p:sp>
        <p:nvSpPr>
          <p:cNvPr id="30" name="Rectangle 29"/>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34" name="Straight Connector 33"/>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483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a:xfrm>
            <a:off x="522514" y="175439"/>
            <a:ext cx="11228935" cy="1283789"/>
          </a:xfrm>
        </p:spPr>
        <p:txBody>
          <a:bodyPr>
            <a:normAutofit/>
          </a:bodyPr>
          <a:lstStyle>
            <a:lvl1pPr>
              <a:defRPr sz="3200"/>
            </a:lvl1pPr>
          </a:lstStyle>
          <a:p>
            <a:r>
              <a:rPr lang="en-US"/>
              <a:t>Click to edit Master title style</a:t>
            </a:r>
          </a:p>
        </p:txBody>
      </p:sp>
      <p:sp>
        <p:nvSpPr>
          <p:cNvPr id="3" name="Content Placeholder 2"/>
          <p:cNvSpPr>
            <a:spLocks noGrp="1"/>
          </p:cNvSpPr>
          <p:nvPr userDrawn="1">
            <p:ph idx="1"/>
          </p:nvPr>
        </p:nvSpPr>
        <p:spPr>
          <a:xfrm>
            <a:off x="522514" y="1575635"/>
            <a:ext cx="11228935" cy="4214210"/>
          </a:xfrm>
        </p:spPr>
        <p:txBody>
          <a:bodyPr/>
          <a:lstStyle>
            <a:lvl1pPr>
              <a:lnSpc>
                <a:spcPct val="100000"/>
              </a:lnSpc>
              <a:spcBef>
                <a:spcPts val="1000"/>
              </a:spcBef>
              <a:spcAft>
                <a:spcPts val="600"/>
              </a:spcAft>
              <a:defRPr/>
            </a:lvl1pPr>
            <a:lvl2pPr marL="742950" indent="-285750">
              <a:buClr>
                <a:schemeClr val="tx1"/>
              </a:buClr>
              <a:buFont typeface="Arial" panose="020B0604020202020204" pitchFamily="34" charset="0"/>
              <a:buChar cha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1678271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1" name="Straight Connector 10"/>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83077" y="965886"/>
            <a:ext cx="10515600" cy="2852737"/>
          </a:xfrm>
          <a:noFill/>
        </p:spPr>
        <p:txBody>
          <a:bodyPr anchor="b">
            <a:normAutofit/>
          </a:bodyPr>
          <a:lstStyle>
            <a:lvl1pPr>
              <a:defRPr sz="4000">
                <a:solidFill>
                  <a:srgbClr val="14548A"/>
                </a:solidFill>
              </a:defRPr>
            </a:lvl1pPr>
          </a:lstStyle>
          <a:p>
            <a:r>
              <a:rPr lang="en-US"/>
              <a:t>Click to edit Master title style</a:t>
            </a:r>
          </a:p>
        </p:txBody>
      </p:sp>
      <p:sp>
        <p:nvSpPr>
          <p:cNvPr id="3" name="Text Placeholder 2"/>
          <p:cNvSpPr>
            <a:spLocks noGrp="1"/>
          </p:cNvSpPr>
          <p:nvPr>
            <p:ph type="body" idx="1"/>
          </p:nvPr>
        </p:nvSpPr>
        <p:spPr>
          <a:xfrm>
            <a:off x="883077" y="3845611"/>
            <a:ext cx="10515600" cy="1500187"/>
          </a:xfrm>
          <a:noFill/>
        </p:spPr>
        <p:txBody>
          <a:bodyPr/>
          <a:lstStyle>
            <a:lvl1pPr marL="0" indent="0">
              <a:buNone/>
              <a:defRPr sz="2400">
                <a:solidFill>
                  <a:srgbClr val="575C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2613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lvl1pPr>
          </a:lstStyle>
          <a:p>
            <a:r>
              <a:rPr lang="en-US"/>
              <a:t>Click to edit Master title style</a:t>
            </a:r>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1263530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a:t>Click to edit Master title style</a:t>
            </a:r>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434147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pecial Focus slide">
    <p:spTree>
      <p:nvGrpSpPr>
        <p:cNvPr id="1" name=""/>
        <p:cNvGrpSpPr/>
        <p:nvPr/>
      </p:nvGrpSpPr>
      <p:grpSpPr>
        <a:xfrm>
          <a:off x="0" y="0"/>
          <a:ext cx="0" cy="0"/>
          <a:chOff x="0" y="0"/>
          <a:chExt cx="0" cy="0"/>
        </a:xfrm>
      </p:grpSpPr>
      <p:sp>
        <p:nvSpPr>
          <p:cNvPr id="15" name="Content Placeholder 2"/>
          <p:cNvSpPr>
            <a:spLocks noGrp="1"/>
          </p:cNvSpPr>
          <p:nvPr>
            <p:ph idx="13"/>
          </p:nvPr>
        </p:nvSpPr>
        <p:spPr>
          <a:xfrm>
            <a:off x="522514" y="1575635"/>
            <a:ext cx="11228935" cy="4214210"/>
          </a:xfrm>
        </p:spPr>
        <p:txBody>
          <a:bodyPr/>
          <a:lstStyle>
            <a:lvl1pPr>
              <a:lnSpc>
                <a:spcPct val="100000"/>
              </a:lnSpc>
              <a:spcAft>
                <a:spcPts val="600"/>
              </a:spcAf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
        <p:nvSpPr>
          <p:cNvPr id="16"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85710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016000" y="1600200"/>
            <a:ext cx="1067206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DA480A42-1B47-4A74-9A1D-F67E9D003F15}" type="datetimeFigureOut">
              <a:rPr lang="en-US" smtClean="0"/>
              <a:pPr/>
              <a:t>10/5/2023</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775815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9" name="Text Placeholder 18"/>
          <p:cNvSpPr>
            <a:spLocks noGrp="1"/>
          </p:cNvSpPr>
          <p:nvPr>
            <p:ph type="body" sz="quarter" idx="12"/>
          </p:nvPr>
        </p:nvSpPr>
        <p:spPr>
          <a:xfrm>
            <a:off x="3241799" y="1853889"/>
            <a:ext cx="4954503" cy="3009089"/>
          </a:xfrm>
        </p:spPr>
        <p:txBody>
          <a:bodyPr/>
          <a:lstStyle>
            <a:lvl1pPr>
              <a:lnSpc>
                <a:spcPct val="100000"/>
              </a:lnSpc>
              <a:spcAft>
                <a:spcPts val="600"/>
              </a:spcAft>
              <a:defRPr b="1"/>
            </a:lvl1pPr>
          </a:lstStyle>
          <a:p>
            <a:pPr lvl="0"/>
            <a:r>
              <a:rPr lang="en-US"/>
              <a:t>Edit Master text styles</a:t>
            </a:r>
          </a:p>
        </p:txBody>
      </p:sp>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6"/>
          <p:cNvSpPr txBox="1">
            <a:spLocks/>
          </p:cNvSpPr>
          <p:nvPr userDrawn="1"/>
        </p:nvSpPr>
        <p:spPr>
          <a:xfrm>
            <a:off x="4724400" y="6311900"/>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AAFF7B-9F49-4B10-86EF-9181F5A7266E}" type="slidenum">
              <a:rPr lang="en-US" sz="1200" smtClean="0"/>
              <a:pPr/>
              <a:t>‹#›</a:t>
            </a:fld>
            <a:endParaRPr lang="en-US" sz="12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0" name="Straight Connector 9"/>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11AAFF7B-9F49-4B10-86EF-9181F5A7266E}" type="slidenum">
              <a:rPr lang="en-US" smtClean="0"/>
              <a:pPr/>
              <a:t>‹#›</a:t>
            </a:fld>
            <a:endParaRPr lang="en-US"/>
          </a:p>
        </p:txBody>
      </p:sp>
      <p:cxnSp>
        <p:nvCxnSpPr>
          <p:cNvPr id="12" name="Straight Connector 11"/>
          <p:cNvCxnSpPr/>
          <p:nvPr userDrawn="1"/>
        </p:nvCxnSpPr>
        <p:spPr>
          <a:xfrm>
            <a:off x="2846259" y="1870321"/>
            <a:ext cx="0" cy="32806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23"/>
          <p:cNvSpPr>
            <a:spLocks noGrp="1"/>
          </p:cNvSpPr>
          <p:nvPr>
            <p:ph type="pic" sz="quarter" idx="13"/>
          </p:nvPr>
        </p:nvSpPr>
        <p:spPr>
          <a:xfrm>
            <a:off x="838200" y="1870322"/>
            <a:ext cx="1661672" cy="1364657"/>
          </a:xfrm>
        </p:spPr>
        <p:txBody>
          <a:bodyPr/>
          <a:lstStyle/>
          <a:p>
            <a:endParaRPr lang="en-US"/>
          </a:p>
        </p:txBody>
      </p:sp>
      <p:sp>
        <p:nvSpPr>
          <p:cNvPr id="14"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230434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774A43-06A1-0C8E-AC6C-03F94C44C6C0}"/>
              </a:ext>
            </a:extLst>
          </p:cNvPr>
          <p:cNvSpPr>
            <a:spLocks noGrp="1"/>
          </p:cNvSpPr>
          <p:nvPr>
            <p:ph type="pic" sz="quarter" idx="10"/>
          </p:nvPr>
        </p:nvSpPr>
        <p:spPr>
          <a:xfrm>
            <a:off x="4625009"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16" name="Picture Placeholder 15">
            <a:extLst>
              <a:ext uri="{FF2B5EF4-FFF2-40B4-BE49-F238E27FC236}">
                <a16:creationId xmlns:a16="http://schemas.microsoft.com/office/drawing/2014/main" id="{CB53F2F4-4576-C247-FDB0-9027B90376BE}"/>
              </a:ext>
            </a:extLst>
          </p:cNvPr>
          <p:cNvSpPr>
            <a:spLocks noGrp="1"/>
          </p:cNvSpPr>
          <p:nvPr>
            <p:ph type="pic" sz="quarter" idx="11"/>
          </p:nvPr>
        </p:nvSpPr>
        <p:spPr>
          <a:xfrm>
            <a:off x="7001332"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E1D1BC2E-30E2-E0DA-546A-BBEE8D2BD581}"/>
              </a:ext>
            </a:extLst>
          </p:cNvPr>
          <p:cNvSpPr>
            <a:spLocks noGrp="1"/>
          </p:cNvSpPr>
          <p:nvPr>
            <p:ph type="pic" sz="quarter" idx="12"/>
          </p:nvPr>
        </p:nvSpPr>
        <p:spPr>
          <a:xfrm>
            <a:off x="9377655"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203415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Rectangle 8"/>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userDrawn="1"/>
        </p:nvGrpSpPr>
        <p:grpSpPr>
          <a:xfrm>
            <a:off x="-10245" y="1075766"/>
            <a:ext cx="12202245" cy="4681639"/>
            <a:chOff x="-7684" y="1075765"/>
            <a:chExt cx="9151684" cy="4681639"/>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5718"/>
            <a:stretch/>
          </p:blipFill>
          <p:spPr>
            <a:xfrm>
              <a:off x="-7684" y="4052086"/>
              <a:ext cx="9144000" cy="1705318"/>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611" b="65331"/>
            <a:stretch/>
          </p:blipFill>
          <p:spPr>
            <a:xfrm>
              <a:off x="-7684" y="2330742"/>
              <a:ext cx="9144000" cy="1644384"/>
            </a:xfrm>
            <a:prstGeom prst="rect">
              <a:avLst/>
            </a:prstGeom>
          </p:spPr>
        </p:pic>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5595" b="35982"/>
            <a:stretch/>
          </p:blipFill>
          <p:spPr>
            <a:xfrm>
              <a:off x="0" y="1075765"/>
              <a:ext cx="9144000" cy="1413862"/>
            </a:xfrm>
            <a:prstGeom prst="rect">
              <a:avLst/>
            </a:prstGeom>
          </p:spPr>
        </p:pic>
      </p:grpSp>
      <p:sp>
        <p:nvSpPr>
          <p:cNvPr id="3" name="Slide Number Placeholder 2"/>
          <p:cNvSpPr>
            <a:spLocks noGrp="1"/>
          </p:cNvSpPr>
          <p:nvPr userDrawn="1">
            <p:ph type="sldNum" sz="quarter" idx="10"/>
          </p:nvPr>
        </p:nvSpPr>
        <p:spPr/>
        <p:txBody>
          <a:bodyPr/>
          <a:lstStyle/>
          <a:p>
            <a:fld id="{11AAFF7B-9F49-4B10-86EF-9181F5A7266E}" type="slidenum">
              <a:rPr lang="en-US" smtClean="0"/>
              <a:pPr/>
              <a:t>‹#›</a:t>
            </a:fld>
            <a:endParaRPr lang="en-US"/>
          </a:p>
        </p:txBody>
      </p:sp>
      <p:sp>
        <p:nvSpPr>
          <p:cNvPr id="4" name="Title 1"/>
          <p:cNvSpPr>
            <a:spLocks noGrp="1"/>
          </p:cNvSpPr>
          <p:nvPr userDrawn="1">
            <p:ph type="title"/>
          </p:nvPr>
        </p:nvSpPr>
        <p:spPr>
          <a:xfrm>
            <a:off x="522514" y="175439"/>
            <a:ext cx="11228935" cy="1283789"/>
          </a:xfrm>
        </p:spPr>
        <p:txBody>
          <a:bodyPr>
            <a:normAutofit/>
          </a:bodyPr>
          <a:lstStyle>
            <a:lvl1pPr algn="ctr">
              <a:defRPr sz="3200"/>
            </a:lvl1pPr>
          </a:lstStyle>
          <a:p>
            <a:r>
              <a:rPr lang="en-US"/>
              <a:t>Click to edit Master title style</a:t>
            </a:r>
          </a:p>
        </p:txBody>
      </p:sp>
      <p:cxnSp>
        <p:nvCxnSpPr>
          <p:cNvPr id="10" name="Straight Connector 9"/>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062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nect With Us slide">
    <p:spTree>
      <p:nvGrpSpPr>
        <p:cNvPr id="1" name=""/>
        <p:cNvGrpSpPr/>
        <p:nvPr/>
      </p:nvGrpSpPr>
      <p:grpSpPr>
        <a:xfrm>
          <a:off x="0" y="0"/>
          <a:ext cx="0" cy="0"/>
          <a:chOff x="0" y="0"/>
          <a:chExt cx="0" cy="0"/>
        </a:xfrm>
      </p:grpSpPr>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55704" y="6182854"/>
            <a:ext cx="2827725" cy="369332"/>
          </a:xfrm>
          <a:prstGeom prst="rect">
            <a:avLst/>
          </a:prstGeom>
          <a:noFill/>
        </p:spPr>
        <p:txBody>
          <a:bodyPr wrap="square" rtlCol="0">
            <a:spAutoFit/>
          </a:bodyPr>
          <a:lstStyle/>
          <a:p>
            <a:r>
              <a:rPr lang="en-US" sz="1800" b="1"/>
              <a:t>www.ggfoa.org</a:t>
            </a:r>
          </a:p>
        </p:txBody>
      </p:sp>
      <p:sp>
        <p:nvSpPr>
          <p:cNvPr id="8" name="TextBox 7"/>
          <p:cNvSpPr txBox="1"/>
          <p:nvPr userDrawn="1"/>
        </p:nvSpPr>
        <p:spPr>
          <a:xfrm>
            <a:off x="8370475" y="6182854"/>
            <a:ext cx="3317796" cy="369332"/>
          </a:xfrm>
          <a:prstGeom prst="rect">
            <a:avLst/>
          </a:prstGeom>
          <a:noFill/>
        </p:spPr>
        <p:txBody>
          <a:bodyPr wrap="square" rtlCol="0">
            <a:spAutoFit/>
          </a:bodyPr>
          <a:lstStyle/>
          <a:p>
            <a:r>
              <a:rPr lang="en-US" sz="1800" b="1"/>
              <a:t>www.cviog.uga.edu</a:t>
            </a:r>
          </a:p>
        </p:txBody>
      </p:sp>
      <p:sp>
        <p:nvSpPr>
          <p:cNvPr id="2" name="TextBox 1"/>
          <p:cNvSpPr txBox="1"/>
          <p:nvPr userDrawn="1"/>
        </p:nvSpPr>
        <p:spPr>
          <a:xfrm>
            <a:off x="655704" y="1768345"/>
            <a:ext cx="11095744" cy="3170099"/>
          </a:xfrm>
          <a:prstGeom prst="rect">
            <a:avLst/>
          </a:prstGeom>
          <a:noFill/>
        </p:spPr>
        <p:txBody>
          <a:bodyPr wrap="square" rtlCol="0">
            <a:spAutoFit/>
          </a:bodyPr>
          <a:lstStyle/>
          <a:p>
            <a:endParaRPr lang="en-US" sz="1800"/>
          </a:p>
          <a:p>
            <a:endParaRPr lang="en-US" sz="1800"/>
          </a:p>
          <a:p>
            <a:endParaRPr lang="en-US" sz="1800"/>
          </a:p>
          <a:p>
            <a:endParaRPr lang="en-US" sz="1800"/>
          </a:p>
          <a:p>
            <a:endParaRPr lang="en-US" sz="1600"/>
          </a:p>
          <a:p>
            <a:r>
              <a:rPr lang="en-US" sz="1600"/>
              <a:t>  facebook.com				</a:t>
            </a:r>
            <a:r>
              <a:rPr lang="en-US" sz="1600" baseline="0"/>
              <a:t>             Carl Vinson                                    </a:t>
            </a:r>
            <a:endParaRPr lang="en-US" sz="1600"/>
          </a:p>
          <a:p>
            <a:r>
              <a:rPr lang="en-US" sz="1600"/>
              <a:t>  /</a:t>
            </a:r>
            <a:r>
              <a:rPr lang="en-US" sz="1600" err="1"/>
              <a:t>Vinson</a:t>
            </a:r>
            <a:r>
              <a:rPr lang="en-US" sz="1600" baseline="0" err="1"/>
              <a:t>Institute</a:t>
            </a:r>
            <a:r>
              <a:rPr lang="en-US" sz="1600" baseline="0"/>
              <a:t>                       Institute of Government                     @CVIOG_UGA</a:t>
            </a:r>
          </a:p>
          <a:p>
            <a:endParaRPr lang="en-US" sz="1600" baseline="0"/>
          </a:p>
          <a:p>
            <a:endParaRPr lang="en-US" sz="1600" baseline="0"/>
          </a:p>
          <a:p>
            <a:endParaRPr lang="en-US" sz="1600" baseline="0"/>
          </a:p>
          <a:p>
            <a:r>
              <a:rPr lang="en-US" sz="1600" baseline="0"/>
              <a:t>  facebook.com                            Government Finance</a:t>
            </a:r>
          </a:p>
          <a:p>
            <a:r>
              <a:rPr lang="en-US" sz="1600" baseline="0"/>
              <a:t>  /GGFOA                                     Officers Association                        @GGFOA</a:t>
            </a:r>
            <a:endParaRPr lang="en-US" sz="1600"/>
          </a:p>
        </p:txBody>
      </p:sp>
      <p:cxnSp>
        <p:nvCxnSpPr>
          <p:cNvPr id="11" name="Straight Connector 10"/>
          <p:cNvCxnSpPr/>
          <p:nvPr userDrawn="1"/>
        </p:nvCxnSpPr>
        <p:spPr>
          <a:xfrm>
            <a:off x="3909500" y="1527240"/>
            <a:ext cx="0" cy="4080072"/>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userDrawn="1"/>
        </p:nvCxnSpPr>
        <p:spPr>
          <a:xfrm>
            <a:off x="8412459" y="1527240"/>
            <a:ext cx="0" cy="408007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5" t="10066" r="10323" b="10665"/>
          <a:stretch/>
        </p:blipFill>
        <p:spPr>
          <a:xfrm>
            <a:off x="5483140" y="1691794"/>
            <a:ext cx="1440872" cy="106554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9431" y="1772596"/>
            <a:ext cx="1312988" cy="984741"/>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707" y="1671966"/>
            <a:ext cx="1440872" cy="1085371"/>
          </a:xfrm>
          <a:prstGeom prst="rect">
            <a:avLst/>
          </a:prstGeom>
        </p:spPr>
      </p:pic>
      <p:sp>
        <p:nvSpPr>
          <p:cNvPr id="19"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p>
        </p:txBody>
      </p:sp>
    </p:spTree>
    <p:extLst>
      <p:ext uri="{BB962C8B-B14F-4D97-AF65-F5344CB8AC3E}">
        <p14:creationId xmlns:p14="http://schemas.microsoft.com/office/powerpoint/2010/main" val="416969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DD94EB2-BD19-1126-B144-91B8808C9BC1}"/>
              </a:ext>
            </a:extLst>
          </p:cNvPr>
          <p:cNvSpPr>
            <a:spLocks noGrp="1"/>
          </p:cNvSpPr>
          <p:nvPr>
            <p:ph type="pic" sz="quarter" idx="10"/>
          </p:nvPr>
        </p:nvSpPr>
        <p:spPr>
          <a:xfrm>
            <a:off x="6560458" y="1621363"/>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12" name="Picture Placeholder 11">
            <a:extLst>
              <a:ext uri="{FF2B5EF4-FFF2-40B4-BE49-F238E27FC236}">
                <a16:creationId xmlns:a16="http://schemas.microsoft.com/office/drawing/2014/main" id="{CB2FD7F6-ECDF-A321-0B85-5744AC0A2406}"/>
              </a:ext>
            </a:extLst>
          </p:cNvPr>
          <p:cNvSpPr>
            <a:spLocks noGrp="1"/>
          </p:cNvSpPr>
          <p:nvPr>
            <p:ph type="pic" sz="quarter" idx="11"/>
          </p:nvPr>
        </p:nvSpPr>
        <p:spPr>
          <a:xfrm>
            <a:off x="6560458" y="3871077"/>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a:solidFill>
                  <a:schemeClr val="accent1"/>
                </a:solidFill>
              </a:rPr>
              <a:t>Date</a:t>
            </a:r>
          </a:p>
        </p:txBody>
      </p:sp>
    </p:spTree>
    <p:extLst>
      <p:ext uri="{BB962C8B-B14F-4D97-AF65-F5344CB8AC3E}">
        <p14:creationId xmlns:p14="http://schemas.microsoft.com/office/powerpoint/2010/main" val="3886404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88663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8722DE-8A69-48A9-A01D-9A09400A1474}"/>
              </a:ext>
            </a:extLst>
          </p:cNvPr>
          <p:cNvSpPr>
            <a:spLocks noGrp="1"/>
          </p:cNvSpPr>
          <p:nvPr>
            <p:ph type="pic" sz="quarter" idx="10"/>
          </p:nvPr>
        </p:nvSpPr>
        <p:spPr>
          <a:xfrm>
            <a:off x="5044164" y="1622877"/>
            <a:ext cx="6731001" cy="4376739"/>
          </a:xfrm>
          <a:custGeom>
            <a:avLst/>
            <a:gdLst>
              <a:gd name="connsiteX0" fmla="*/ 2517775 w 6731001"/>
              <a:gd name="connsiteY0" fmla="*/ 2720975 h 4376739"/>
              <a:gd name="connsiteX1" fmla="*/ 3343275 w 6731001"/>
              <a:gd name="connsiteY1" fmla="*/ 3548857 h 4376739"/>
              <a:gd name="connsiteX2" fmla="*/ 2517775 w 6731001"/>
              <a:gd name="connsiteY2" fmla="*/ 4376739 h 4376739"/>
              <a:gd name="connsiteX3" fmla="*/ 1692275 w 6731001"/>
              <a:gd name="connsiteY3" fmla="*/ 3548857 h 4376739"/>
              <a:gd name="connsiteX4" fmla="*/ 2517775 w 6731001"/>
              <a:gd name="connsiteY4" fmla="*/ 2720975 h 4376739"/>
              <a:gd name="connsiteX5" fmla="*/ 619919 w 6731001"/>
              <a:gd name="connsiteY5" fmla="*/ 2335213 h 4376739"/>
              <a:gd name="connsiteX6" fmla="*/ 1239838 w 6731001"/>
              <a:gd name="connsiteY6" fmla="*/ 2955926 h 4376739"/>
              <a:gd name="connsiteX7" fmla="*/ 619919 w 6731001"/>
              <a:gd name="connsiteY7" fmla="*/ 3576639 h 4376739"/>
              <a:gd name="connsiteX8" fmla="*/ 0 w 6731001"/>
              <a:gd name="connsiteY8" fmla="*/ 2955926 h 4376739"/>
              <a:gd name="connsiteX9" fmla="*/ 619919 w 6731001"/>
              <a:gd name="connsiteY9" fmla="*/ 2335213 h 4376739"/>
              <a:gd name="connsiteX10" fmla="*/ 5110163 w 6731001"/>
              <a:gd name="connsiteY10" fmla="*/ 739775 h 4376739"/>
              <a:gd name="connsiteX11" fmla="*/ 6731001 w 6731001"/>
              <a:gd name="connsiteY11" fmla="*/ 2362200 h 4376739"/>
              <a:gd name="connsiteX12" fmla="*/ 5110163 w 6731001"/>
              <a:gd name="connsiteY12" fmla="*/ 3984625 h 4376739"/>
              <a:gd name="connsiteX13" fmla="*/ 3489325 w 6731001"/>
              <a:gd name="connsiteY13" fmla="*/ 2362200 h 4376739"/>
              <a:gd name="connsiteX14" fmla="*/ 5110163 w 6731001"/>
              <a:gd name="connsiteY14" fmla="*/ 739775 h 4376739"/>
              <a:gd name="connsiteX15" fmla="*/ 2155825 w 6731001"/>
              <a:gd name="connsiteY15" fmla="*/ 0 h 4376739"/>
              <a:gd name="connsiteX16" fmla="*/ 3263900 w 6731001"/>
              <a:gd name="connsiteY16" fmla="*/ 1109663 h 4376739"/>
              <a:gd name="connsiteX17" fmla="*/ 2155825 w 6731001"/>
              <a:gd name="connsiteY17" fmla="*/ 2219326 h 4376739"/>
              <a:gd name="connsiteX18" fmla="*/ 1047750 w 6731001"/>
              <a:gd name="connsiteY18" fmla="*/ 1109663 h 4376739"/>
              <a:gd name="connsiteX19" fmla="*/ 2155825 w 6731001"/>
              <a:gd name="connsiteY19" fmla="*/ 0 h 43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31001" h="4376739">
                <a:moveTo>
                  <a:pt x="2517775" y="2720975"/>
                </a:moveTo>
                <a:cubicBezTo>
                  <a:pt x="2973686" y="2720975"/>
                  <a:pt x="3343275" y="3091630"/>
                  <a:pt x="3343275" y="3548857"/>
                </a:cubicBezTo>
                <a:cubicBezTo>
                  <a:pt x="3343275" y="4006084"/>
                  <a:pt x="2973686" y="4376739"/>
                  <a:pt x="2517775" y="4376739"/>
                </a:cubicBezTo>
                <a:cubicBezTo>
                  <a:pt x="2061864" y="4376739"/>
                  <a:pt x="1692275" y="4006084"/>
                  <a:pt x="1692275" y="3548857"/>
                </a:cubicBezTo>
                <a:cubicBezTo>
                  <a:pt x="1692275" y="3091630"/>
                  <a:pt x="2061864" y="2720975"/>
                  <a:pt x="2517775" y="2720975"/>
                </a:cubicBezTo>
                <a:close/>
                <a:moveTo>
                  <a:pt x="619919" y="2335213"/>
                </a:moveTo>
                <a:cubicBezTo>
                  <a:pt x="962291" y="2335213"/>
                  <a:pt x="1239838" y="2613116"/>
                  <a:pt x="1239838" y="2955926"/>
                </a:cubicBezTo>
                <a:cubicBezTo>
                  <a:pt x="1239838" y="3298736"/>
                  <a:pt x="962291" y="3576639"/>
                  <a:pt x="619919" y="3576639"/>
                </a:cubicBezTo>
                <a:cubicBezTo>
                  <a:pt x="277547" y="3576639"/>
                  <a:pt x="0" y="3298736"/>
                  <a:pt x="0" y="2955926"/>
                </a:cubicBezTo>
                <a:cubicBezTo>
                  <a:pt x="0" y="2613116"/>
                  <a:pt x="277547" y="2335213"/>
                  <a:pt x="619919" y="2335213"/>
                </a:cubicBezTo>
                <a:close/>
                <a:moveTo>
                  <a:pt x="5110163" y="739775"/>
                </a:moveTo>
                <a:cubicBezTo>
                  <a:pt x="6005327" y="739775"/>
                  <a:pt x="6731001" y="1466159"/>
                  <a:pt x="6731001" y="2362200"/>
                </a:cubicBezTo>
                <a:cubicBezTo>
                  <a:pt x="6731001" y="3258241"/>
                  <a:pt x="6005327" y="3984625"/>
                  <a:pt x="5110163" y="3984625"/>
                </a:cubicBezTo>
                <a:cubicBezTo>
                  <a:pt x="4214999" y="3984625"/>
                  <a:pt x="3489325" y="3258241"/>
                  <a:pt x="3489325" y="2362200"/>
                </a:cubicBezTo>
                <a:cubicBezTo>
                  <a:pt x="3489325" y="1466159"/>
                  <a:pt x="4214999" y="739775"/>
                  <a:pt x="5110163" y="739775"/>
                </a:cubicBezTo>
                <a:close/>
                <a:moveTo>
                  <a:pt x="2155825" y="0"/>
                </a:moveTo>
                <a:cubicBezTo>
                  <a:pt x="2767798" y="0"/>
                  <a:pt x="3263900" y="496813"/>
                  <a:pt x="3263900" y="1109663"/>
                </a:cubicBezTo>
                <a:cubicBezTo>
                  <a:pt x="3263900" y="1722513"/>
                  <a:pt x="2767798" y="2219326"/>
                  <a:pt x="2155825" y="2219326"/>
                </a:cubicBezTo>
                <a:cubicBezTo>
                  <a:pt x="1543852" y="2219326"/>
                  <a:pt x="1047750" y="1722513"/>
                  <a:pt x="1047750" y="1109663"/>
                </a:cubicBezTo>
                <a:cubicBezTo>
                  <a:pt x="1047750" y="496813"/>
                  <a:pt x="1543852" y="0"/>
                  <a:pt x="2155825"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320638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B4BC1A-B897-48C8-A5B7-975DD3B3CDD8}"/>
              </a:ext>
            </a:extLst>
          </p:cNvPr>
          <p:cNvSpPr>
            <a:spLocks noGrp="1"/>
          </p:cNvSpPr>
          <p:nvPr>
            <p:ph type="pic" sz="quarter" idx="10"/>
          </p:nvPr>
        </p:nvSpPr>
        <p:spPr>
          <a:xfrm>
            <a:off x="0" y="0"/>
            <a:ext cx="5200650" cy="6858000"/>
          </a:xfrm>
          <a:custGeom>
            <a:avLst/>
            <a:gdLst>
              <a:gd name="connsiteX0" fmla="*/ 0 w 5200650"/>
              <a:gd name="connsiteY0" fmla="*/ 0 h 6858000"/>
              <a:gd name="connsiteX1" fmla="*/ 5200650 w 5200650"/>
              <a:gd name="connsiteY1" fmla="*/ 0 h 6858000"/>
              <a:gd name="connsiteX2" fmla="*/ 5200650 w 5200650"/>
              <a:gd name="connsiteY2" fmla="*/ 6858000 h 6858000"/>
              <a:gd name="connsiteX3" fmla="*/ 0 w 5200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0650" h="6858000">
                <a:moveTo>
                  <a:pt x="0" y="0"/>
                </a:moveTo>
                <a:lnTo>
                  <a:pt x="5200650" y="0"/>
                </a:lnTo>
                <a:lnTo>
                  <a:pt x="5200650" y="6858000"/>
                </a:lnTo>
                <a:lnTo>
                  <a:pt x="0" y="6858000"/>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318130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0D50B5-E854-4A97-ADE4-8739230F8136}"/>
              </a:ext>
            </a:extLst>
          </p:cNvPr>
          <p:cNvSpPr>
            <a:spLocks noGrp="1"/>
          </p:cNvSpPr>
          <p:nvPr>
            <p:ph type="pic" sz="quarter" idx="10"/>
          </p:nvPr>
        </p:nvSpPr>
        <p:spPr>
          <a:xfrm>
            <a:off x="4976812" y="1397000"/>
            <a:ext cx="2043114" cy="5051426"/>
          </a:xfrm>
          <a:custGeom>
            <a:avLst/>
            <a:gdLst>
              <a:gd name="connsiteX0" fmla="*/ 1021557 w 2043114"/>
              <a:gd name="connsiteY0" fmla="*/ 0 h 5051426"/>
              <a:gd name="connsiteX1" fmla="*/ 2043114 w 2043114"/>
              <a:gd name="connsiteY1" fmla="*/ 1021557 h 5051426"/>
              <a:gd name="connsiteX2" fmla="*/ 1743907 w 2043114"/>
              <a:gd name="connsiteY2" fmla="*/ 1743907 h 5051426"/>
              <a:gd name="connsiteX3" fmla="*/ 1604187 w 2043114"/>
              <a:gd name="connsiteY3" fmla="*/ 1859186 h 5051426"/>
              <a:gd name="connsiteX4" fmla="*/ 1697519 w 2043114"/>
              <a:gd name="connsiteY4" fmla="*/ 1972306 h 5051426"/>
              <a:gd name="connsiteX5" fmla="*/ 1836739 w 2043114"/>
              <a:gd name="connsiteY5" fmla="*/ 2428082 h 5051426"/>
              <a:gd name="connsiteX6" fmla="*/ 1597978 w 2043114"/>
              <a:gd name="connsiteY6" fmla="*/ 3004503 h 5051426"/>
              <a:gd name="connsiteX7" fmla="*/ 1482412 w 2043114"/>
              <a:gd name="connsiteY7" fmla="*/ 3099854 h 5051426"/>
              <a:gd name="connsiteX8" fmla="*/ 1488530 w 2043114"/>
              <a:gd name="connsiteY8" fmla="*/ 3104901 h 5051426"/>
              <a:gd name="connsiteX9" fmla="*/ 1681956 w 2043114"/>
              <a:gd name="connsiteY9" fmla="*/ 3571875 h 5051426"/>
              <a:gd name="connsiteX10" fmla="*/ 1390792 w 2043114"/>
              <a:gd name="connsiteY10" fmla="*/ 4119489 h 5051426"/>
              <a:gd name="connsiteX11" fmla="*/ 1386930 w 2043114"/>
              <a:gd name="connsiteY11" fmla="*/ 4121586 h 5051426"/>
              <a:gd name="connsiteX12" fmla="*/ 1402096 w 2043114"/>
              <a:gd name="connsiteY12" fmla="*/ 4134080 h 5051426"/>
              <a:gd name="connsiteX13" fmla="*/ 1559720 w 2043114"/>
              <a:gd name="connsiteY13" fmla="*/ 4514057 h 5051426"/>
              <a:gd name="connsiteX14" fmla="*/ 1021557 w 2043114"/>
              <a:gd name="connsiteY14" fmla="*/ 5051426 h 5051426"/>
              <a:gd name="connsiteX15" fmla="*/ 483394 w 2043114"/>
              <a:gd name="connsiteY15" fmla="*/ 4514057 h 5051426"/>
              <a:gd name="connsiteX16" fmla="*/ 641019 w 2043114"/>
              <a:gd name="connsiteY16" fmla="*/ 4134080 h 5051426"/>
              <a:gd name="connsiteX17" fmla="*/ 656183 w 2043114"/>
              <a:gd name="connsiteY17" fmla="*/ 4121586 h 5051426"/>
              <a:gd name="connsiteX18" fmla="*/ 652320 w 2043114"/>
              <a:gd name="connsiteY18" fmla="*/ 4119489 h 5051426"/>
              <a:gd name="connsiteX19" fmla="*/ 361156 w 2043114"/>
              <a:gd name="connsiteY19" fmla="*/ 3571875 h 5051426"/>
              <a:gd name="connsiteX20" fmla="*/ 554583 w 2043114"/>
              <a:gd name="connsiteY20" fmla="*/ 3104901 h 5051426"/>
              <a:gd name="connsiteX21" fmla="*/ 560702 w 2043114"/>
              <a:gd name="connsiteY21" fmla="*/ 3099853 h 5051426"/>
              <a:gd name="connsiteX22" fmla="*/ 445136 w 2043114"/>
              <a:gd name="connsiteY22" fmla="*/ 3004503 h 5051426"/>
              <a:gd name="connsiteX23" fmla="*/ 206375 w 2043114"/>
              <a:gd name="connsiteY23" fmla="*/ 2428082 h 5051426"/>
              <a:gd name="connsiteX24" fmla="*/ 345595 w 2043114"/>
              <a:gd name="connsiteY24" fmla="*/ 1972306 h 5051426"/>
              <a:gd name="connsiteX25" fmla="*/ 438927 w 2043114"/>
              <a:gd name="connsiteY25" fmla="*/ 1859186 h 5051426"/>
              <a:gd name="connsiteX26" fmla="*/ 299207 w 2043114"/>
              <a:gd name="connsiteY26" fmla="*/ 1743907 h 5051426"/>
              <a:gd name="connsiteX27" fmla="*/ 0 w 2043114"/>
              <a:gd name="connsiteY27" fmla="*/ 1021557 h 5051426"/>
              <a:gd name="connsiteX28" fmla="*/ 1021557 w 2043114"/>
              <a:gd name="connsiteY28" fmla="*/ 0 h 50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3114" h="5051426">
                <a:moveTo>
                  <a:pt x="1021557" y="0"/>
                </a:moveTo>
                <a:cubicBezTo>
                  <a:pt x="1585747" y="0"/>
                  <a:pt x="2043114" y="457367"/>
                  <a:pt x="2043114" y="1021557"/>
                </a:cubicBezTo>
                <a:cubicBezTo>
                  <a:pt x="2043114" y="1303652"/>
                  <a:pt x="1928772" y="1559041"/>
                  <a:pt x="1743907" y="1743907"/>
                </a:cubicBezTo>
                <a:lnTo>
                  <a:pt x="1604187" y="1859186"/>
                </a:lnTo>
                <a:lnTo>
                  <a:pt x="1697519" y="1972306"/>
                </a:lnTo>
                <a:cubicBezTo>
                  <a:pt x="1785415" y="2102410"/>
                  <a:pt x="1836739" y="2259252"/>
                  <a:pt x="1836739" y="2428082"/>
                </a:cubicBezTo>
                <a:cubicBezTo>
                  <a:pt x="1836739" y="2653188"/>
                  <a:pt x="1745497" y="2856984"/>
                  <a:pt x="1597978" y="3004503"/>
                </a:cubicBezTo>
                <a:lnTo>
                  <a:pt x="1482412" y="3099854"/>
                </a:lnTo>
                <a:lnTo>
                  <a:pt x="1488530" y="3104901"/>
                </a:lnTo>
                <a:cubicBezTo>
                  <a:pt x="1608039" y="3224410"/>
                  <a:pt x="1681956" y="3389510"/>
                  <a:pt x="1681956" y="3571875"/>
                </a:cubicBezTo>
                <a:cubicBezTo>
                  <a:pt x="1681956" y="3799830"/>
                  <a:pt x="1566460" y="4000811"/>
                  <a:pt x="1390792" y="4119489"/>
                </a:cubicBezTo>
                <a:lnTo>
                  <a:pt x="1386930" y="4121586"/>
                </a:lnTo>
                <a:lnTo>
                  <a:pt x="1402096" y="4134080"/>
                </a:lnTo>
                <a:cubicBezTo>
                  <a:pt x="1499484" y="4231325"/>
                  <a:pt x="1559720" y="4365667"/>
                  <a:pt x="1559720" y="4514057"/>
                </a:cubicBezTo>
                <a:cubicBezTo>
                  <a:pt x="1559720" y="4810838"/>
                  <a:pt x="1318776" y="5051426"/>
                  <a:pt x="1021557" y="5051426"/>
                </a:cubicBezTo>
                <a:cubicBezTo>
                  <a:pt x="724338" y="5051426"/>
                  <a:pt x="483394" y="4810838"/>
                  <a:pt x="483394" y="4514057"/>
                </a:cubicBezTo>
                <a:cubicBezTo>
                  <a:pt x="483394" y="4365667"/>
                  <a:pt x="543630" y="4231325"/>
                  <a:pt x="641019" y="4134080"/>
                </a:cubicBezTo>
                <a:lnTo>
                  <a:pt x="656183" y="4121586"/>
                </a:lnTo>
                <a:lnTo>
                  <a:pt x="652320" y="4119489"/>
                </a:lnTo>
                <a:cubicBezTo>
                  <a:pt x="476652" y="4000811"/>
                  <a:pt x="361156" y="3799830"/>
                  <a:pt x="361156" y="3571875"/>
                </a:cubicBezTo>
                <a:cubicBezTo>
                  <a:pt x="361156" y="3389510"/>
                  <a:pt x="435074" y="3224410"/>
                  <a:pt x="554583" y="3104901"/>
                </a:cubicBezTo>
                <a:lnTo>
                  <a:pt x="560702" y="3099853"/>
                </a:lnTo>
                <a:lnTo>
                  <a:pt x="445136" y="3004503"/>
                </a:lnTo>
                <a:cubicBezTo>
                  <a:pt x="297617" y="2856984"/>
                  <a:pt x="206375" y="2653188"/>
                  <a:pt x="206375" y="2428082"/>
                </a:cubicBezTo>
                <a:cubicBezTo>
                  <a:pt x="206375" y="2259252"/>
                  <a:pt x="257699" y="2102410"/>
                  <a:pt x="345595" y="1972306"/>
                </a:cubicBezTo>
                <a:lnTo>
                  <a:pt x="438927" y="1859186"/>
                </a:lnTo>
                <a:lnTo>
                  <a:pt x="299207" y="1743907"/>
                </a:lnTo>
                <a:cubicBezTo>
                  <a:pt x="114342" y="1559041"/>
                  <a:pt x="0" y="1303652"/>
                  <a:pt x="0" y="1021557"/>
                </a:cubicBezTo>
                <a:cubicBezTo>
                  <a:pt x="0" y="457367"/>
                  <a:pt x="457367" y="0"/>
                  <a:pt x="1021557"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p>
        </p:txBody>
      </p:sp>
    </p:spTree>
    <p:extLst>
      <p:ext uri="{BB962C8B-B14F-4D97-AF65-F5344CB8AC3E}">
        <p14:creationId xmlns:p14="http://schemas.microsoft.com/office/powerpoint/2010/main" val="8255041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2457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hdr="0" dt="0"/>
  <p:txStyles>
    <p:titleStyle>
      <a:lvl1pPr algn="l" defTabSz="914400" rtl="0" eaLnBrk="1" latinLnBrk="0" hangingPunct="1">
        <a:lnSpc>
          <a:spcPct val="90000"/>
        </a:lnSpc>
        <a:spcBef>
          <a:spcPct val="0"/>
        </a:spcBef>
        <a:buNone/>
        <a:defRPr sz="2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4.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hyperlink" Target="https://www.linkedin.com/in/andrew-klein-98390980/" TargetMode="External"/><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12.jpe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in/andrew-klein-98390980/"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2.jpe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231408D-B1F6-4386-BBC8-4A867F3A1234}"/>
              </a:ext>
            </a:extLst>
          </p:cNvPr>
          <p:cNvSpPr/>
          <p:nvPr/>
        </p:nvSpPr>
        <p:spPr>
          <a:xfrm>
            <a:off x="0" y="0"/>
            <a:ext cx="12192000" cy="6858000"/>
          </a:xfrm>
          <a:prstGeom prst="rect">
            <a:avLst/>
          </a:prstGeom>
          <a:gradFill flip="none" rotWithShape="1">
            <a:gsLst>
              <a:gs pos="100000">
                <a:schemeClr val="bg1">
                  <a:lumMod val="95000"/>
                </a:schemeClr>
              </a:gs>
              <a:gs pos="13000">
                <a:schemeClr val="tx1">
                  <a:lumMod val="85000"/>
                  <a:lumOff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3B78A374-D7DF-4121-1EA8-238EB85FE862}"/>
              </a:ext>
            </a:extLst>
          </p:cNvPr>
          <p:cNvPicPr>
            <a:picLocks noChangeAspect="1"/>
          </p:cNvPicPr>
          <p:nvPr/>
        </p:nvPicPr>
        <p:blipFill>
          <a:blip r:embed="rId2">
            <a:alphaModFix amt="12000"/>
          </a:blip>
          <a:srcRect/>
          <a:stretch/>
        </p:blipFill>
        <p:spPr>
          <a:xfrm>
            <a:off x="23149" y="0"/>
            <a:ext cx="12175066" cy="6846425"/>
          </a:xfrm>
          <a:prstGeom prst="rect">
            <a:avLst/>
          </a:prstGeom>
        </p:spPr>
      </p:pic>
      <p:grpSp>
        <p:nvGrpSpPr>
          <p:cNvPr id="19" name="Group 18">
            <a:extLst>
              <a:ext uri="{FF2B5EF4-FFF2-40B4-BE49-F238E27FC236}">
                <a16:creationId xmlns:a16="http://schemas.microsoft.com/office/drawing/2014/main" id="{05AC997F-E382-851D-5D63-A3BC425C7674}"/>
              </a:ext>
            </a:extLst>
          </p:cNvPr>
          <p:cNvGrpSpPr/>
          <p:nvPr/>
        </p:nvGrpSpPr>
        <p:grpSpPr>
          <a:xfrm>
            <a:off x="676148" y="5798519"/>
            <a:ext cx="3203864" cy="373120"/>
            <a:chOff x="802743" y="5878430"/>
            <a:chExt cx="3203864" cy="373120"/>
          </a:xfrm>
        </p:grpSpPr>
        <p:sp>
          <p:nvSpPr>
            <p:cNvPr id="36" name="Rectangle: Rounded Corners 35">
              <a:extLst>
                <a:ext uri="{FF2B5EF4-FFF2-40B4-BE49-F238E27FC236}">
                  <a16:creationId xmlns:a16="http://schemas.microsoft.com/office/drawing/2014/main" id="{606E73E9-2AB4-F58C-8FF2-42E0A12B462E}"/>
                </a:ext>
              </a:extLst>
            </p:cNvPr>
            <p:cNvSpPr/>
            <p:nvPr/>
          </p:nvSpPr>
          <p:spPr>
            <a:xfrm>
              <a:off x="802743" y="5878430"/>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A5BC4DEA-17A3-7736-9D1A-AF1F561610D5}"/>
                </a:ext>
              </a:extLst>
            </p:cNvPr>
            <p:cNvSpPr txBox="1"/>
            <p:nvPr/>
          </p:nvSpPr>
          <p:spPr>
            <a:xfrm>
              <a:off x="836507" y="5893883"/>
              <a:ext cx="3136336"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50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bsasoftware.com</a:t>
              </a:r>
              <a:endParaRPr kumimoji="0" lang="en-US" sz="1500" b="0" i="0" u="none" strike="noStrike" kern="1200" cap="none" spc="5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E8CA7ECF-B213-7465-3627-CE6D0966C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291" y="369812"/>
            <a:ext cx="4703851" cy="2015936"/>
          </a:xfrm>
          <a:prstGeom prst="rect">
            <a:avLst/>
          </a:prstGeom>
          <a:effectLst>
            <a:glow>
              <a:schemeClr val="bg1"/>
            </a:glow>
          </a:effectLst>
        </p:spPr>
      </p:pic>
      <p:sp>
        <p:nvSpPr>
          <p:cNvPr id="28" name="TextBox 27">
            <a:extLst>
              <a:ext uri="{FF2B5EF4-FFF2-40B4-BE49-F238E27FC236}">
                <a16:creationId xmlns:a16="http://schemas.microsoft.com/office/drawing/2014/main" id="{158BD776-9985-8024-33A1-9FBEE3959AA8}"/>
              </a:ext>
            </a:extLst>
          </p:cNvPr>
          <p:cNvSpPr txBox="1"/>
          <p:nvPr/>
        </p:nvSpPr>
        <p:spPr>
          <a:xfrm>
            <a:off x="553617" y="3264770"/>
            <a:ext cx="11413970" cy="1054135"/>
          </a:xfrm>
          <a:prstGeom prst="rect">
            <a:avLst/>
          </a:prstGeom>
          <a:noFill/>
        </p:spPr>
        <p:txBody>
          <a:bodyPr wrap="square" rtlCol="0" anchor="ctr">
            <a:spAutoFit/>
          </a:bodyPr>
          <a:lstStyle/>
          <a:p>
            <a:pPr marL="0" marR="0" lvl="0" indent="0" algn="l" defTabSz="914400" rtl="0" eaLnBrk="1" fontAlgn="auto" latinLnBrk="0" hangingPunct="1">
              <a:lnSpc>
                <a:spcPts val="75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Report Designer #2</a:t>
            </a:r>
            <a:endParaRPr kumimoji="0" lang="en-US" sz="6600" b="1" i="0" u="none" strike="noStrike" kern="1200" cap="none" spc="0" normalizeH="0" baseline="0" noProof="0" dirty="0">
              <a:ln>
                <a:noFill/>
              </a:ln>
              <a:solidFill>
                <a:srgbClr val="FFFFFF"/>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6">
            <a:extLst>
              <a:ext uri="{FF2B5EF4-FFF2-40B4-BE49-F238E27FC236}">
                <a16:creationId xmlns:a16="http://schemas.microsoft.com/office/drawing/2014/main" id="{9D0D94CD-BC6F-6E2F-38EF-CBCD0539D062}"/>
              </a:ext>
            </a:extLst>
          </p:cNvPr>
          <p:cNvSpPr/>
          <p:nvPr/>
        </p:nvSpPr>
        <p:spPr>
          <a:xfrm>
            <a:off x="0" y="4799806"/>
            <a:ext cx="4279900"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1D794FA9-D690-EC50-0087-14E806A53584}"/>
              </a:ext>
            </a:extLst>
          </p:cNvPr>
          <p:cNvSpPr/>
          <p:nvPr/>
        </p:nvSpPr>
        <p:spPr>
          <a:xfrm>
            <a:off x="4254500" y="4799806"/>
            <a:ext cx="2971800" cy="101600"/>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17D326EB-6B08-79BB-0E8A-A2A66C289E9C}"/>
              </a:ext>
            </a:extLst>
          </p:cNvPr>
          <p:cNvSpPr txBox="1"/>
          <p:nvPr/>
        </p:nvSpPr>
        <p:spPr>
          <a:xfrm>
            <a:off x="553617" y="5252248"/>
            <a:ext cx="7357005"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ERP Software Designed for Local Government</a:t>
            </a:r>
          </a:p>
        </p:txBody>
      </p:sp>
    </p:spTree>
    <p:extLst>
      <p:ext uri="{BB962C8B-B14F-4D97-AF65-F5344CB8AC3E}">
        <p14:creationId xmlns:p14="http://schemas.microsoft.com/office/powerpoint/2010/main" val="231294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Sorting </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397931"/>
            <a:ext cx="4972547" cy="1530355"/>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Group Header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Group Fields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&gt; Field Name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Sort Order</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D11097F4-7494-1A65-3027-0DEB3D3FA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8532" y="1230588"/>
            <a:ext cx="3257143" cy="195238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5CEE33A9-5098-D57A-D0E2-C8F3859DD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434" y="3429000"/>
            <a:ext cx="4342857" cy="321904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EAABC08-7BD0-4C32-655D-DC74B6F648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8298" y="1925709"/>
            <a:ext cx="2580952" cy="1628571"/>
          </a:xfrm>
          <a:prstGeom prst="rect">
            <a:avLst/>
          </a:prstGeom>
        </p:spPr>
      </p:pic>
    </p:spTree>
    <p:extLst>
      <p:ext uri="{BB962C8B-B14F-4D97-AF65-F5344CB8AC3E}">
        <p14:creationId xmlns:p14="http://schemas.microsoft.com/office/powerpoint/2010/main" val="389536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59714" y="510084"/>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Subtotals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248876"/>
            <a:ext cx="4972547" cy="1899687"/>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Group Footer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Field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Summary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Function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Summary Running</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731DC9D7-77D9-D05D-06CB-BB20A4932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381" y="1248876"/>
            <a:ext cx="3695238" cy="195238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3B283C2C-5B36-A88F-879D-20E40B07D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01257"/>
            <a:ext cx="5114286" cy="20000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C73DC33-6B96-3589-9BE8-0C771310F6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1828" y="3429000"/>
            <a:ext cx="4127421" cy="3072430"/>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A7811904-6C5D-85E4-7B8C-FDD4D72DD4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253951"/>
            <a:ext cx="4333333" cy="1609524"/>
          </a:xfrm>
          <a:prstGeom prst="rect">
            <a:avLst/>
          </a:prstGeom>
        </p:spPr>
      </p:pic>
    </p:spTree>
    <p:extLst>
      <p:ext uri="{BB962C8B-B14F-4D97-AF65-F5344CB8AC3E}">
        <p14:creationId xmlns:p14="http://schemas.microsoft.com/office/powerpoint/2010/main" val="52082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14578" y="344932"/>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If Statements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847772"/>
            <a:ext cx="4972547" cy="1161023"/>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Example : Credit Balance Message On Bill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Total Due Field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Edit Calculated Field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8DD70195-0B3F-0256-F677-9FD83BBE0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428283"/>
            <a:ext cx="2600000" cy="3171429"/>
          </a:xfrm>
          <a:prstGeom prst="rect">
            <a:avLst/>
          </a:prstGeom>
        </p:spPr>
      </p:pic>
    </p:spTree>
    <p:extLst>
      <p:ext uri="{BB962C8B-B14F-4D97-AF65-F5344CB8AC3E}">
        <p14:creationId xmlns:p14="http://schemas.microsoft.com/office/powerpoint/2010/main" val="167276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354076"/>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If Statements </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769581"/>
            <a:ext cx="4972547" cy="1899687"/>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Name Expression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Insert If-Statement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Value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Operator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Value 2</a:t>
            </a:r>
            <a:endParaRPr kumimoji="0" lang="en-GB" sz="16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57B89029-70FE-BEE4-ED47-A5FDDAF77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151" y="1734069"/>
            <a:ext cx="5152488" cy="3052728"/>
          </a:xfrm>
          <a:prstGeom prst="rect">
            <a:avLst/>
          </a:prstGeom>
        </p:spPr>
      </p:pic>
      <p:pic>
        <p:nvPicPr>
          <p:cNvPr id="9" name="Picture 8" descr="A screenshot of a computer code&#10;&#10;Description automatically generated">
            <a:extLst>
              <a:ext uri="{FF2B5EF4-FFF2-40B4-BE49-F238E27FC236}">
                <a16:creationId xmlns:a16="http://schemas.microsoft.com/office/drawing/2014/main" id="{645899ED-1F29-A0A2-4C52-4AE1C89AA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440"/>
            <a:ext cx="3572659" cy="1012253"/>
          </a:xfrm>
          <a:prstGeom prst="rect">
            <a:avLst/>
          </a:prstGeom>
        </p:spPr>
      </p:pic>
      <p:pic>
        <p:nvPicPr>
          <p:cNvPr id="11" name="Picture 10" descr="A screenshot of a computer code&#10;&#10;Description automatically generated">
            <a:extLst>
              <a:ext uri="{FF2B5EF4-FFF2-40B4-BE49-F238E27FC236}">
                <a16:creationId xmlns:a16="http://schemas.microsoft.com/office/drawing/2014/main" id="{98E20A4D-0E40-74C9-41EA-2AD0CF9C66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4571" y="5664567"/>
            <a:ext cx="3371429" cy="1171429"/>
          </a:xfrm>
          <a:prstGeom prst="rect">
            <a:avLst/>
          </a:prstGeom>
        </p:spPr>
      </p:pic>
      <p:pic>
        <p:nvPicPr>
          <p:cNvPr id="13" name="Picture 12" descr="A screenshot of a computer code&#10;&#10;Description automatically generated">
            <a:extLst>
              <a:ext uri="{FF2B5EF4-FFF2-40B4-BE49-F238E27FC236}">
                <a16:creationId xmlns:a16="http://schemas.microsoft.com/office/drawing/2014/main" id="{210F74CD-622A-20A2-920A-2D1832700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8218" y="5664567"/>
            <a:ext cx="3285714" cy="1133333"/>
          </a:xfrm>
          <a:prstGeom prst="rect">
            <a:avLst/>
          </a:prstGeom>
        </p:spPr>
      </p:pic>
    </p:spTree>
    <p:extLst>
      <p:ext uri="{BB962C8B-B14F-4D97-AF65-F5344CB8AC3E}">
        <p14:creationId xmlns:p14="http://schemas.microsoft.com/office/powerpoint/2010/main" val="390747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32866" y="344932"/>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If Statements </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895279"/>
            <a:ext cx="4972547" cy="791692"/>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Return Value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Return Value 2</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redit balance&#10;&#10;Description automatically generated">
            <a:extLst>
              <a:ext uri="{FF2B5EF4-FFF2-40B4-BE49-F238E27FC236}">
                <a16:creationId xmlns:a16="http://schemas.microsoft.com/office/drawing/2014/main" id="{03458D46-AEF4-2793-17D8-B4548AAD2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66" y="3194760"/>
            <a:ext cx="3276190" cy="12000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742F54FA-4617-6FB6-7D9F-95D7331171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5105" y="3156665"/>
            <a:ext cx="3438095" cy="1276190"/>
          </a:xfrm>
          <a:prstGeom prst="rect">
            <a:avLst/>
          </a:prstGeom>
        </p:spPr>
      </p:pic>
    </p:spTree>
    <p:extLst>
      <p:ext uri="{BB962C8B-B14F-4D97-AF65-F5344CB8AC3E}">
        <p14:creationId xmlns:p14="http://schemas.microsoft.com/office/powerpoint/2010/main" val="24590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23722" y="372364"/>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If Statements </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 screen&#10;&#10;Description automatically generated">
            <a:extLst>
              <a:ext uri="{FF2B5EF4-FFF2-40B4-BE49-F238E27FC236}">
                <a16:creationId xmlns:a16="http://schemas.microsoft.com/office/drawing/2014/main" id="{0D954A44-0255-D413-E54C-D79AB2E46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22" y="2604617"/>
            <a:ext cx="8198858" cy="2757138"/>
          </a:xfrm>
          <a:prstGeom prst="rect">
            <a:avLst/>
          </a:prstGeom>
        </p:spPr>
      </p:pic>
    </p:spTree>
    <p:extLst>
      <p:ext uri="{BB962C8B-B14F-4D97-AF65-F5344CB8AC3E}">
        <p14:creationId xmlns:p14="http://schemas.microsoft.com/office/powerpoint/2010/main" val="3256555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96290" y="36322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Expressions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899516"/>
            <a:ext cx="4972547" cy="1530355"/>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Used for Adding Multiple Fields Together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Example : Adding Cycle / Route To Bill</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Cycle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Edit Calculated Field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F8E6C088-22BE-014F-0454-08FA31FB92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7905" y="3029347"/>
            <a:ext cx="2676190" cy="3304762"/>
          </a:xfrm>
          <a:prstGeom prst="rect">
            <a:avLst/>
          </a:prstGeom>
        </p:spPr>
      </p:pic>
    </p:spTree>
    <p:extLst>
      <p:ext uri="{BB962C8B-B14F-4D97-AF65-F5344CB8AC3E}">
        <p14:creationId xmlns:p14="http://schemas.microsoft.com/office/powerpoint/2010/main" val="7023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36322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Expressions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860704"/>
            <a:ext cx="4972547" cy="2269019"/>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Name Expression</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Type return (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Find Field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Operator</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Space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 to finalize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EF536A9-3AED-87A7-AD47-30D07FE7C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4670" y="1743213"/>
            <a:ext cx="2495918" cy="734950"/>
          </a:xfrm>
          <a:prstGeom prst="rect">
            <a:avLst/>
          </a:prstGeom>
        </p:spPr>
      </p:pic>
      <p:pic>
        <p:nvPicPr>
          <p:cNvPr id="9" name="Picture 8" descr="A white rectangular object with a black border&#10;&#10;Description automatically generated">
            <a:extLst>
              <a:ext uri="{FF2B5EF4-FFF2-40B4-BE49-F238E27FC236}">
                <a16:creationId xmlns:a16="http://schemas.microsoft.com/office/drawing/2014/main" id="{7F875CD3-281F-6E9B-0887-B1AC3E2A6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4670" y="2588588"/>
            <a:ext cx="2285714" cy="676190"/>
          </a:xfrm>
          <a:prstGeom prst="rect">
            <a:avLst/>
          </a:prstGeom>
        </p:spPr>
      </p:pic>
      <p:pic>
        <p:nvPicPr>
          <p:cNvPr id="11" name="Picture 10">
            <a:extLst>
              <a:ext uri="{FF2B5EF4-FFF2-40B4-BE49-F238E27FC236}">
                <a16:creationId xmlns:a16="http://schemas.microsoft.com/office/drawing/2014/main" id="{A3FA7D70-ABE6-F3AD-3E8C-BEAD72AA68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4670" y="3375203"/>
            <a:ext cx="2819048" cy="285714"/>
          </a:xfrm>
          <a:prstGeom prst="rect">
            <a:avLst/>
          </a:prstGeom>
        </p:spPr>
      </p:pic>
      <p:pic>
        <p:nvPicPr>
          <p:cNvPr id="13" name="Picture 12">
            <a:extLst>
              <a:ext uri="{FF2B5EF4-FFF2-40B4-BE49-F238E27FC236}">
                <a16:creationId xmlns:a16="http://schemas.microsoft.com/office/drawing/2014/main" id="{B9AB9021-30B6-37EF-88A7-A2CAA57BD6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4670" y="3746237"/>
            <a:ext cx="1990476" cy="238095"/>
          </a:xfrm>
          <a:prstGeom prst="rect">
            <a:avLst/>
          </a:prstGeom>
        </p:spPr>
      </p:pic>
      <p:pic>
        <p:nvPicPr>
          <p:cNvPr id="15" name="Picture 14">
            <a:extLst>
              <a:ext uri="{FF2B5EF4-FFF2-40B4-BE49-F238E27FC236}">
                <a16:creationId xmlns:a16="http://schemas.microsoft.com/office/drawing/2014/main" id="{9F697838-30C1-6B4C-35EA-81B365246E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24670" y="4069624"/>
            <a:ext cx="4171429" cy="419048"/>
          </a:xfrm>
          <a:prstGeom prst="rect">
            <a:avLst/>
          </a:prstGeom>
        </p:spPr>
      </p:pic>
    </p:spTree>
    <p:extLst>
      <p:ext uri="{BB962C8B-B14F-4D97-AF65-F5344CB8AC3E}">
        <p14:creationId xmlns:p14="http://schemas.microsoft.com/office/powerpoint/2010/main" val="4120611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78002" y="354076"/>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Calculated Expressions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Expressions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white background with black text&#10;&#10;Description automatically generated">
            <a:extLst>
              <a:ext uri="{FF2B5EF4-FFF2-40B4-BE49-F238E27FC236}">
                <a16:creationId xmlns:a16="http://schemas.microsoft.com/office/drawing/2014/main" id="{98D39874-3607-7DC4-C6ED-395087041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388" y="2792097"/>
            <a:ext cx="5886654" cy="2322258"/>
          </a:xfrm>
          <a:prstGeom prst="rect">
            <a:avLst/>
          </a:prstGeom>
        </p:spPr>
      </p:pic>
    </p:spTree>
    <p:extLst>
      <p:ext uri="{BB962C8B-B14F-4D97-AF65-F5344CB8AC3E}">
        <p14:creationId xmlns:p14="http://schemas.microsoft.com/office/powerpoint/2010/main" val="3949660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1959461"/>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515922"/>
            <a:ext cx="5918761" cy="1870705"/>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ystem-ui"/>
                <a:ea typeface="+mn-ea"/>
                <a:cs typeface="+mn-cs"/>
              </a:rPr>
              <a:t>Andrew Klein works in our Project Management Team specializing in the Financial Management and Utility Billing Suites at BS&amp;A Software. Andrew has over 8 years of experience working with local governments of all sizes assisting them with software implementation, data conversion, change management, process review and reengineering, and has assisted many governments across the country. In his free time he </a:t>
            </a:r>
            <a:r>
              <a:rPr kumimoji="0" lang="en-US" sz="1400" b="0" i="0" u="none" strike="noStrike" kern="1200" cap="none" spc="0" normalizeH="0" baseline="0" noProof="0">
                <a:ln>
                  <a:noFill/>
                </a:ln>
                <a:solidFill>
                  <a:srgbClr val="212529"/>
                </a:solidFill>
                <a:effectLst/>
                <a:uLnTx/>
                <a:uFillTx/>
                <a:latin typeface="system-ui"/>
                <a:ea typeface="+mn-ea"/>
                <a:cs typeface="+mn-cs"/>
              </a:rPr>
              <a:t>enjoys watching sports, playing golf, and spending time with friends and family​</a:t>
            </a:r>
            <a:endParaRPr kumimoji="0" lang="en-GB" sz="14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2047784"/>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ANDREW KLEIN</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553285"/>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PROJECT MANGEMENT</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03170" y="4211879"/>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4954869"/>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35801" y="4006943"/>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4013766"/>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918171"/>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1235837" y="985428"/>
            <a:ext cx="2892280" cy="2961029"/>
          </a:xfrm>
        </p:spPr>
      </p:pic>
      <p:sp>
        <p:nvSpPr>
          <p:cNvPr id="11" name="Rectangle 10">
            <a:extLst>
              <a:ext uri="{FF2B5EF4-FFF2-40B4-BE49-F238E27FC236}">
                <a16:creationId xmlns:a16="http://schemas.microsoft.com/office/drawing/2014/main" id="{E1F38370-4BBD-914E-9A29-B6EA09A1B03B}"/>
              </a:ext>
            </a:extLst>
          </p:cNvPr>
          <p:cNvSpPr/>
          <p:nvPr/>
        </p:nvSpPr>
        <p:spPr>
          <a:xfrm>
            <a:off x="1915177" y="5049184"/>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AKlein@bsasoftware.com</a:t>
            </a:r>
          </a:p>
        </p:txBody>
      </p:sp>
      <p:sp>
        <p:nvSpPr>
          <p:cNvPr id="3" name="Title 11">
            <a:extLst>
              <a:ext uri="{FF2B5EF4-FFF2-40B4-BE49-F238E27FC236}">
                <a16:creationId xmlns:a16="http://schemas.microsoft.com/office/drawing/2014/main" id="{03BC985C-C44E-F7E3-90EA-84EB1B21E651}"/>
              </a:ext>
            </a:extLst>
          </p:cNvPr>
          <p:cNvSpPr>
            <a:spLocks noGrp="1"/>
          </p:cNvSpPr>
          <p:nvPr>
            <p:ph type="title"/>
          </p:nvPr>
        </p:nvSpPr>
        <p:spPr>
          <a:xfrm>
            <a:off x="457200" y="355860"/>
            <a:ext cx="11277600" cy="602086"/>
          </a:xfrm>
        </p:spPr>
        <p:txBody>
          <a:bodyPr>
            <a:noAutofit/>
          </a:bodyPr>
          <a:lstStyle/>
          <a:p>
            <a:r>
              <a:rPr lang="en-GB" b="0">
                <a:latin typeface="Open Sans bold" panose="020B0806030504020204" pitchFamily="34" charset="0"/>
                <a:ea typeface="Open Sans bold" panose="020B0806030504020204" pitchFamily="34" charset="0"/>
                <a:cs typeface="Open Sans bold" panose="020B0806030504020204" pitchFamily="34" charset="0"/>
              </a:rPr>
              <a:t>Questions</a:t>
            </a:r>
            <a:endParaRPr lang="en-US" b="0">
              <a:latin typeface="Open Sans bold" panose="020B0806030504020204" pitchFamily="34" charset="0"/>
              <a:ea typeface="Open Sans bold" panose="020B0806030504020204" pitchFamily="34" charset="0"/>
              <a:cs typeface="Open Sans bold" panose="020B0806030504020204" pitchFamily="34" charset="0"/>
            </a:endParaRPr>
          </a:p>
        </p:txBody>
      </p:sp>
    </p:spTree>
    <p:extLst>
      <p:ext uri="{BB962C8B-B14F-4D97-AF65-F5344CB8AC3E}">
        <p14:creationId xmlns:p14="http://schemas.microsoft.com/office/powerpoint/2010/main" val="24639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1533326"/>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515922"/>
            <a:ext cx="5918761" cy="1870705"/>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333333"/>
                </a:solidFill>
                <a:effectLst/>
                <a:uLnTx/>
                <a:uFillTx/>
                <a:latin typeface="system-ui"/>
                <a:ea typeface="+mn-ea"/>
                <a:cs typeface="+mn-cs"/>
              </a:rPr>
              <a:t>Andrew Klein works in our Project Management Team specializing in the Financial Management and Utility Billing Suites at BS&amp;A Software. Andrew has over 8 years of experience working with local governments of all sizes assisting them with software implementation, data conversion, change management, process review and reengineering, and has assisted many governments across the country. In his free time he </a:t>
            </a:r>
            <a:r>
              <a:rPr kumimoji="0" lang="en-US" sz="1400" b="0" i="0" u="none" strike="noStrike" kern="1200" cap="none" spc="0" normalizeH="0" baseline="0" noProof="0">
                <a:ln>
                  <a:noFill/>
                </a:ln>
                <a:solidFill>
                  <a:srgbClr val="212529"/>
                </a:solidFill>
                <a:effectLst/>
                <a:uLnTx/>
                <a:uFillTx/>
                <a:latin typeface="system-ui"/>
                <a:ea typeface="+mn-ea"/>
                <a:cs typeface="+mn-cs"/>
              </a:rPr>
              <a:t>enjoys watching sports, playing golf, and spending time with friends and family​</a:t>
            </a:r>
            <a:endParaRPr kumimoji="0" lang="en-GB" sz="1400" b="0" i="0" u="none" strike="noStrike" kern="1200" cap="none" spc="0" normalizeH="0" baseline="0" noProof="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1621649"/>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ANDREW KLEIN</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127150"/>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PROJECT MANGEMENT</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03170" y="4211879"/>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4954869"/>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35801" y="3580808"/>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3587631"/>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492036"/>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p:blipFill>
        <p:spPr>
          <a:xfrm>
            <a:off x="1235837" y="568171"/>
            <a:ext cx="2892280" cy="2961029"/>
          </a:xfrm>
        </p:spPr>
      </p:pic>
      <p:sp>
        <p:nvSpPr>
          <p:cNvPr id="11" name="Rectangle 10">
            <a:extLst>
              <a:ext uri="{FF2B5EF4-FFF2-40B4-BE49-F238E27FC236}">
                <a16:creationId xmlns:a16="http://schemas.microsoft.com/office/drawing/2014/main" id="{E1F38370-4BBD-914E-9A29-B6EA09A1B03B}"/>
              </a:ext>
            </a:extLst>
          </p:cNvPr>
          <p:cNvSpPr/>
          <p:nvPr/>
        </p:nvSpPr>
        <p:spPr>
          <a:xfrm>
            <a:off x="1915177" y="5049184"/>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AKlein@bsasoftware.com</a:t>
            </a:r>
          </a:p>
        </p:txBody>
      </p:sp>
    </p:spTree>
    <p:extLst>
      <p:ext uri="{BB962C8B-B14F-4D97-AF65-F5344CB8AC3E}">
        <p14:creationId xmlns:p14="http://schemas.microsoft.com/office/powerpoint/2010/main" val="4001193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1A681-E529-0AE9-EECF-12D7B808F7FD}"/>
              </a:ext>
            </a:extLst>
          </p:cNvPr>
          <p:cNvSpPr/>
          <p:nvPr/>
        </p:nvSpPr>
        <p:spPr>
          <a:xfrm>
            <a:off x="554182" y="554183"/>
            <a:ext cx="11083636" cy="57496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 name="Picture 1" descr="A picture containing person, outdoor, standing, person&#10;&#10;Description automatically generated">
            <a:extLst>
              <a:ext uri="{FF2B5EF4-FFF2-40B4-BE49-F238E27FC236}">
                <a16:creationId xmlns:a16="http://schemas.microsoft.com/office/drawing/2014/main" id="{B9BEC75E-573C-0438-AA05-8CFB1AD93842}"/>
              </a:ext>
            </a:extLst>
          </p:cNvPr>
          <p:cNvPicPr>
            <a:picLocks noChangeAspect="1"/>
          </p:cNvPicPr>
          <p:nvPr/>
        </p:nvPicPr>
        <p:blipFill rotWithShape="1">
          <a:blip r:embed="rId2">
            <a:alphaModFix amt="25000"/>
          </a:blip>
          <a:srcRect b="7778"/>
          <a:stretch/>
        </p:blipFill>
        <p:spPr>
          <a:xfrm>
            <a:off x="554182" y="554181"/>
            <a:ext cx="11083636" cy="5749637"/>
          </a:xfrm>
          <a:prstGeom prst="rect">
            <a:avLst/>
          </a:prstGeom>
        </p:spPr>
      </p:pic>
      <p:grpSp>
        <p:nvGrpSpPr>
          <p:cNvPr id="6" name="Group 5">
            <a:extLst>
              <a:ext uri="{FF2B5EF4-FFF2-40B4-BE49-F238E27FC236}">
                <a16:creationId xmlns:a16="http://schemas.microsoft.com/office/drawing/2014/main" id="{AB9E4906-72B5-E2F0-202B-6E32A49F37DC}"/>
              </a:ext>
            </a:extLst>
          </p:cNvPr>
          <p:cNvGrpSpPr/>
          <p:nvPr/>
        </p:nvGrpSpPr>
        <p:grpSpPr>
          <a:xfrm>
            <a:off x="3059243" y="2885416"/>
            <a:ext cx="6073513" cy="1087165"/>
            <a:chOff x="1171533" y="6278808"/>
            <a:chExt cx="3203864" cy="373122"/>
          </a:xfrm>
        </p:grpSpPr>
        <p:sp>
          <p:nvSpPr>
            <p:cNvPr id="8" name="Rectangle: Rounded Corners 35">
              <a:extLst>
                <a:ext uri="{FF2B5EF4-FFF2-40B4-BE49-F238E27FC236}">
                  <a16:creationId xmlns:a16="http://schemas.microsoft.com/office/drawing/2014/main" id="{4B5EACF6-DA6A-2FB4-8D7F-8A1F8989F88E}"/>
                </a:ext>
              </a:extLst>
            </p:cNvPr>
            <p:cNvSpPr/>
            <p:nvPr/>
          </p:nvSpPr>
          <p:spPr>
            <a:xfrm>
              <a:off x="1171533" y="6278808"/>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B37EF643-E13C-35EF-A1BD-72DE1C08105B}"/>
                </a:ext>
              </a:extLst>
            </p:cNvPr>
            <p:cNvSpPr txBox="1"/>
            <p:nvPr/>
          </p:nvSpPr>
          <p:spPr>
            <a:xfrm>
              <a:off x="1171533" y="6303348"/>
              <a:ext cx="3136336" cy="3485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THANK YOU</a:t>
              </a:r>
            </a:p>
          </p:txBody>
        </p:sp>
      </p:grpSp>
      <p:pic>
        <p:nvPicPr>
          <p:cNvPr id="12" name="Picture 11">
            <a:extLst>
              <a:ext uri="{FF2B5EF4-FFF2-40B4-BE49-F238E27FC236}">
                <a16:creationId xmlns:a16="http://schemas.microsoft.com/office/drawing/2014/main" id="{35664ECA-D46A-8140-90FD-E78EB86211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5829" y="4448818"/>
            <a:ext cx="3217086" cy="1378751"/>
          </a:xfrm>
          <a:prstGeom prst="rect">
            <a:avLst/>
          </a:prstGeom>
          <a:effectLst>
            <a:glow>
              <a:schemeClr val="bg1"/>
            </a:glow>
          </a:effectLst>
        </p:spPr>
      </p:pic>
    </p:spTree>
    <p:extLst>
      <p:ext uri="{BB962C8B-B14F-4D97-AF65-F5344CB8AC3E}">
        <p14:creationId xmlns:p14="http://schemas.microsoft.com/office/powerpoint/2010/main" val="96265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5FDB5DEA-4C00-4FB5-807A-7B90BFB25308}"/>
              </a:ext>
            </a:extLst>
          </p:cNvPr>
          <p:cNvSpPr/>
          <p:nvPr/>
        </p:nvSpPr>
        <p:spPr>
          <a:xfrm>
            <a:off x="5476926" y="723951"/>
            <a:ext cx="5410099" cy="5410099"/>
          </a:xfrm>
          <a:prstGeom prst="rect">
            <a:avLst/>
          </a:prstGeom>
          <a:solidFill>
            <a:schemeClr val="bg1"/>
          </a:solidFill>
          <a:ln>
            <a:noFill/>
          </a:ln>
          <a:effectLst>
            <a:outerShdw blurRad="127000" dist="63500" dir="8100000" algn="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04378" y="1275567"/>
            <a:ext cx="4391472"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Agenda</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Picture Placeholder 4" descr="A person giving a presentation to a group of people&#10;&#10;Description automatically generated">
            <a:extLst>
              <a:ext uri="{FF2B5EF4-FFF2-40B4-BE49-F238E27FC236}">
                <a16:creationId xmlns:a16="http://schemas.microsoft.com/office/drawing/2014/main" id="{A420FE52-3820-9D7F-E779-CAFF34664A8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50" r="16650"/>
          <a:stretch>
            <a:fillRect/>
          </a:stretch>
        </p:blipFill>
        <p:spPr/>
      </p:pic>
      <p:sp>
        <p:nvSpPr>
          <p:cNvPr id="6" name="TextBox 5">
            <a:extLst>
              <a:ext uri="{FF2B5EF4-FFF2-40B4-BE49-F238E27FC236}">
                <a16:creationId xmlns:a16="http://schemas.microsoft.com/office/drawing/2014/main" id="{8C1350C2-7C5F-752B-0357-202E4F33B903}"/>
              </a:ext>
            </a:extLst>
          </p:cNvPr>
          <p:cNvSpPr txBox="1"/>
          <p:nvPr/>
        </p:nvSpPr>
        <p:spPr>
          <a:xfrm>
            <a:off x="332979" y="2986088"/>
            <a:ext cx="4972547" cy="1530355"/>
          </a:xfrm>
          <a:prstGeom prst="rect">
            <a:avLst/>
          </a:prstGeom>
          <a:noFill/>
        </p:spPr>
        <p:txBody>
          <a:bodyPr wrap="square" rtlCol="0" anchor="ctr">
            <a:spAutoFit/>
          </a:bodyPr>
          <a:lstStyle/>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Dialog Fields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Bands/Sections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Sorting &amp; Subtotals</a:t>
            </a: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Calculated Expressions</a:t>
            </a:r>
          </a:p>
        </p:txBody>
      </p:sp>
    </p:spTree>
    <p:extLst>
      <p:ext uri="{BB962C8B-B14F-4D97-AF65-F5344CB8AC3E}">
        <p14:creationId xmlns:p14="http://schemas.microsoft.com/office/powerpoint/2010/main" val="242170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Dialog Fields </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230588"/>
            <a:ext cx="4972547" cy="1530355"/>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Prompts User For Input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Can be Used With Advanced Queries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Field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Provide Name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0AF2D153-ADC9-6028-A076-4B0B9531D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0066" y="3429000"/>
            <a:ext cx="6758822" cy="2802234"/>
          </a:xfrm>
          <a:prstGeom prst="rect">
            <a:avLst/>
          </a:prstGeom>
        </p:spPr>
      </p:pic>
    </p:spTree>
    <p:extLst>
      <p:ext uri="{BB962C8B-B14F-4D97-AF65-F5344CB8AC3E}">
        <p14:creationId xmlns:p14="http://schemas.microsoft.com/office/powerpoint/2010/main" val="5695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Dialog Fields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2" y="1316672"/>
            <a:ext cx="4972547" cy="1899687"/>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User Prompt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Get Text Value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Get Numeric Value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Get Date Value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Get Yes/No Value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DF852567-F3C0-D2E4-6834-0B920396D2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714" y="1517840"/>
            <a:ext cx="4828571" cy="2438095"/>
          </a:xfrm>
          <a:prstGeom prst="rect">
            <a:avLst/>
          </a:prstGeom>
        </p:spPr>
      </p:pic>
    </p:spTree>
    <p:extLst>
      <p:ext uri="{BB962C8B-B14F-4D97-AF65-F5344CB8AC3E}">
        <p14:creationId xmlns:p14="http://schemas.microsoft.com/office/powerpoint/2010/main" val="161345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Dialog Fields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375724"/>
            <a:ext cx="4972547" cy="791692"/>
          </a:xfrm>
          <a:prstGeom prst="rect">
            <a:avLst/>
          </a:prstGeom>
          <a:noFill/>
        </p:spPr>
        <p:txBody>
          <a:bodyPr wrap="square" rtlCol="0" anchor="ctr">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 Field To Report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Prompt Appears Once Report Is Generated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C782FD12-1531-DB33-0E13-D2027DD6C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6898" y="2686861"/>
            <a:ext cx="5972357" cy="2641620"/>
          </a:xfrm>
          <a:prstGeom prst="rect">
            <a:avLst/>
          </a:prstGeom>
        </p:spPr>
      </p:pic>
      <p:pic>
        <p:nvPicPr>
          <p:cNvPr id="9" name="Picture 8" descr="A screenshot of a computer error&#10;&#10;Description automatically generated">
            <a:extLst>
              <a:ext uri="{FF2B5EF4-FFF2-40B4-BE49-F238E27FC236}">
                <a16:creationId xmlns:a16="http://schemas.microsoft.com/office/drawing/2014/main" id="{1E2FF2F4-ABB4-81FE-10D3-0E0E05AE9D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01" y="2620142"/>
            <a:ext cx="2980952" cy="1447619"/>
          </a:xfrm>
          <a:prstGeom prst="rect">
            <a:avLst/>
          </a:prstGeom>
        </p:spPr>
      </p:pic>
      <p:pic>
        <p:nvPicPr>
          <p:cNvPr id="11" name="Picture 10" descr="A close-up of a computer screen&#10;&#10;Description automatically generated">
            <a:extLst>
              <a:ext uri="{FF2B5EF4-FFF2-40B4-BE49-F238E27FC236}">
                <a16:creationId xmlns:a16="http://schemas.microsoft.com/office/drawing/2014/main" id="{2193A196-823B-0670-2148-205018548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401" y="4200172"/>
            <a:ext cx="3809524" cy="1257143"/>
          </a:xfrm>
          <a:prstGeom prst="rect">
            <a:avLst/>
          </a:prstGeom>
        </p:spPr>
      </p:pic>
    </p:spTree>
    <p:extLst>
      <p:ext uri="{BB962C8B-B14F-4D97-AF65-F5344CB8AC3E}">
        <p14:creationId xmlns:p14="http://schemas.microsoft.com/office/powerpoint/2010/main" val="11122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Bands/Sections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123453" y="1230588"/>
            <a:ext cx="4972547" cy="1154675"/>
          </a:xfrm>
          <a:prstGeom prst="rect">
            <a:avLst/>
          </a:prstGeom>
          <a:noFill/>
        </p:spPr>
        <p:txBody>
          <a:bodyPr wrap="square" rtlCol="0" anchor="ctr">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Primary Detail Band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Secondary </a:t>
            </a:r>
            <a:r>
              <a:rPr kumimoji="0" lang="en-US" sz="1600" b="0" i="0" u="none" strike="noStrike" kern="1200" cap="none" spc="0" normalizeH="0" baseline="0" noProof="0" err="1">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DetailReport</a:t>
            </a: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Band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Added by Right-Click</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ACA00BE6-4102-FAB7-83EF-B1DEA5A3A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5263"/>
            <a:ext cx="6106159" cy="1724641"/>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41998AFD-D8B0-04EE-23BF-CCC2E75F26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501" y="1863794"/>
            <a:ext cx="2852749" cy="2180500"/>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33640510-7884-24FF-1BCF-206A772EA6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2980" y="4086571"/>
            <a:ext cx="4980952" cy="2771429"/>
          </a:xfrm>
          <a:prstGeom prst="rect">
            <a:avLst/>
          </a:prstGeom>
        </p:spPr>
      </p:pic>
    </p:spTree>
    <p:extLst>
      <p:ext uri="{BB962C8B-B14F-4D97-AF65-F5344CB8AC3E}">
        <p14:creationId xmlns:p14="http://schemas.microsoft.com/office/powerpoint/2010/main" val="48801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Bands/Section</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275853" y="4759912"/>
            <a:ext cx="4972547" cy="337721"/>
          </a:xfrm>
          <a:prstGeom prst="rect">
            <a:avLst/>
          </a:prstGeom>
          <a:noFill/>
        </p:spPr>
        <p:txBody>
          <a:bodyPr wrap="square" rtlCol="0" anchor="ctr">
            <a:spAutoFit/>
          </a:bodyP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Warning Message</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sp>
        <p:nvSpPr>
          <p:cNvPr id="3" name="TextBox 2">
            <a:extLst>
              <a:ext uri="{FF2B5EF4-FFF2-40B4-BE49-F238E27FC236}">
                <a16:creationId xmlns:a16="http://schemas.microsoft.com/office/drawing/2014/main" id="{22456FAB-438B-587A-F461-66A54631EBAE}"/>
              </a:ext>
            </a:extLst>
          </p:cNvPr>
          <p:cNvSpPr txBox="1"/>
          <p:nvPr/>
        </p:nvSpPr>
        <p:spPr>
          <a:xfrm>
            <a:off x="1275853" y="1537063"/>
            <a:ext cx="4972547" cy="337721"/>
          </a:xfrm>
          <a:prstGeom prst="rect">
            <a:avLst/>
          </a:prstGeom>
          <a:noFill/>
        </p:spPr>
        <p:txBody>
          <a:bodyPr wrap="square" rtlCol="0" anchor="ctr">
            <a:spAutoFit/>
          </a:bodyPr>
          <a:lstStyle/>
          <a:p>
            <a:pPr marL="285750" marR="0" lvl="0" indent="-285750" algn="l" defTabSz="914400" rtl="0" eaLnBrk="1" fontAlgn="auto" latinLnBrk="0" hangingPunct="1">
              <a:lnSpc>
                <a:spcPts val="2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Fields for Secondary Detail Band</a:t>
            </a:r>
          </a:p>
        </p:txBody>
      </p:sp>
      <p:pic>
        <p:nvPicPr>
          <p:cNvPr id="5" name="Picture 4">
            <a:extLst>
              <a:ext uri="{FF2B5EF4-FFF2-40B4-BE49-F238E27FC236}">
                <a16:creationId xmlns:a16="http://schemas.microsoft.com/office/drawing/2014/main" id="{E348F6CA-98B0-81A6-DE94-FD12005044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5853" y="1893073"/>
            <a:ext cx="5746739" cy="179586"/>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8A2DC7F-4D99-082A-CAD2-880F3ADAF4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5853" y="2177904"/>
            <a:ext cx="5746739" cy="2378296"/>
          </a:xfrm>
          <a:prstGeom prst="rect">
            <a:avLst/>
          </a:prstGeom>
        </p:spPr>
      </p:pic>
      <p:pic>
        <p:nvPicPr>
          <p:cNvPr id="12" name="Picture 11" descr="A screenshot of a computer error message&#10;&#10;Description automatically generated">
            <a:extLst>
              <a:ext uri="{FF2B5EF4-FFF2-40B4-BE49-F238E27FC236}">
                <a16:creationId xmlns:a16="http://schemas.microsoft.com/office/drawing/2014/main" id="{5C582F45-BEC6-2D23-EEC6-9829F96186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0174" y="5301345"/>
            <a:ext cx="5638095" cy="1400000"/>
          </a:xfrm>
          <a:prstGeom prst="rect">
            <a:avLst/>
          </a:prstGeom>
        </p:spPr>
      </p:pic>
    </p:spTree>
    <p:extLst>
      <p:ext uri="{BB962C8B-B14F-4D97-AF65-F5344CB8AC3E}">
        <p14:creationId xmlns:p14="http://schemas.microsoft.com/office/powerpoint/2010/main" val="266337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42010" y="399796"/>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Bands/Sections – Band Types</a:t>
            </a:r>
            <a:endParaRPr kumimoji="0" lang="en-US" sz="5000" b="0" i="0" u="none" strike="noStrike" kern="1200" cap="none" spc="0" normalizeH="0" baseline="0" noProof="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642010" y="1913700"/>
            <a:ext cx="4972547" cy="3739998"/>
          </a:xfrm>
          <a:prstGeom prst="rect">
            <a:avLst/>
          </a:prstGeom>
          <a:noFill/>
        </p:spPr>
        <p:txBody>
          <a:bodyPr wrap="square" rtlCol="0" anchor="ctr">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Top Margin</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Report Header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Page Header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Group Header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Detail</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Detail Report</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Group Footer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Report Footer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Page Footer</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Bottom Margin</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4" name="Picture 3">
            <a:extLst>
              <a:ext uri="{FF2B5EF4-FFF2-40B4-BE49-F238E27FC236}">
                <a16:creationId xmlns:a16="http://schemas.microsoft.com/office/drawing/2014/main" id="{B63DAC5E-6C19-222A-53C1-7A85B6158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287" y="1975220"/>
            <a:ext cx="3142857" cy="200000"/>
          </a:xfrm>
          <a:prstGeom prst="rect">
            <a:avLst/>
          </a:prstGeom>
        </p:spPr>
      </p:pic>
      <p:pic>
        <p:nvPicPr>
          <p:cNvPr id="9" name="Picture 8">
            <a:extLst>
              <a:ext uri="{FF2B5EF4-FFF2-40B4-BE49-F238E27FC236}">
                <a16:creationId xmlns:a16="http://schemas.microsoft.com/office/drawing/2014/main" id="{8035D6B6-8448-E168-BF28-8C9BF415C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3286" y="2370651"/>
            <a:ext cx="3142857" cy="200000"/>
          </a:xfrm>
          <a:prstGeom prst="rect">
            <a:avLst/>
          </a:prstGeom>
        </p:spPr>
      </p:pic>
      <p:pic>
        <p:nvPicPr>
          <p:cNvPr id="11" name="Picture 10">
            <a:extLst>
              <a:ext uri="{FF2B5EF4-FFF2-40B4-BE49-F238E27FC236}">
                <a16:creationId xmlns:a16="http://schemas.microsoft.com/office/drawing/2014/main" id="{DD0B2331-C102-3CCB-7022-E272AFA6F5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286" y="2745357"/>
            <a:ext cx="3142857" cy="200000"/>
          </a:xfrm>
          <a:prstGeom prst="rect">
            <a:avLst/>
          </a:prstGeom>
        </p:spPr>
      </p:pic>
      <p:pic>
        <p:nvPicPr>
          <p:cNvPr id="13" name="Picture 12">
            <a:extLst>
              <a:ext uri="{FF2B5EF4-FFF2-40B4-BE49-F238E27FC236}">
                <a16:creationId xmlns:a16="http://schemas.microsoft.com/office/drawing/2014/main" id="{40C0E1F7-550A-1A50-23C1-D95B652CF3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3286" y="3120063"/>
            <a:ext cx="3142857" cy="200000"/>
          </a:xfrm>
          <a:prstGeom prst="rect">
            <a:avLst/>
          </a:prstGeom>
        </p:spPr>
      </p:pic>
      <p:pic>
        <p:nvPicPr>
          <p:cNvPr id="15" name="Picture 14">
            <a:extLst>
              <a:ext uri="{FF2B5EF4-FFF2-40B4-BE49-F238E27FC236}">
                <a16:creationId xmlns:a16="http://schemas.microsoft.com/office/drawing/2014/main" id="{973C5E33-577B-9B82-A3F3-FC5A6FDFF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83285" y="3494769"/>
            <a:ext cx="3142857" cy="200000"/>
          </a:xfrm>
          <a:prstGeom prst="rect">
            <a:avLst/>
          </a:prstGeom>
        </p:spPr>
      </p:pic>
      <p:pic>
        <p:nvPicPr>
          <p:cNvPr id="18" name="Picture 17">
            <a:extLst>
              <a:ext uri="{FF2B5EF4-FFF2-40B4-BE49-F238E27FC236}">
                <a16:creationId xmlns:a16="http://schemas.microsoft.com/office/drawing/2014/main" id="{952A3D73-6CB0-2C1F-E0AD-C7D580085B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3285" y="3828195"/>
            <a:ext cx="2912716" cy="370709"/>
          </a:xfrm>
          <a:prstGeom prst="rect">
            <a:avLst/>
          </a:prstGeom>
        </p:spPr>
      </p:pic>
      <p:pic>
        <p:nvPicPr>
          <p:cNvPr id="20" name="Picture 19">
            <a:extLst>
              <a:ext uri="{FF2B5EF4-FFF2-40B4-BE49-F238E27FC236}">
                <a16:creationId xmlns:a16="http://schemas.microsoft.com/office/drawing/2014/main" id="{FF34B140-1DE8-C5F5-C917-F8C034753A9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3285" y="4322166"/>
            <a:ext cx="4542857" cy="200000"/>
          </a:xfrm>
          <a:prstGeom prst="rect">
            <a:avLst/>
          </a:prstGeom>
        </p:spPr>
      </p:pic>
      <p:pic>
        <p:nvPicPr>
          <p:cNvPr id="22" name="Picture 21">
            <a:extLst>
              <a:ext uri="{FF2B5EF4-FFF2-40B4-BE49-F238E27FC236}">
                <a16:creationId xmlns:a16="http://schemas.microsoft.com/office/drawing/2014/main" id="{1608A435-F134-B24C-5A24-53DCD792C2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83285" y="4642858"/>
            <a:ext cx="3142857" cy="200000"/>
          </a:xfrm>
          <a:prstGeom prst="rect">
            <a:avLst/>
          </a:prstGeom>
        </p:spPr>
      </p:pic>
      <p:pic>
        <p:nvPicPr>
          <p:cNvPr id="24" name="Picture 23">
            <a:extLst>
              <a:ext uri="{FF2B5EF4-FFF2-40B4-BE49-F238E27FC236}">
                <a16:creationId xmlns:a16="http://schemas.microsoft.com/office/drawing/2014/main" id="{A871AC59-49F5-49FC-A9A9-E3A5DA33FC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3285" y="5013028"/>
            <a:ext cx="3142857" cy="200000"/>
          </a:xfrm>
          <a:prstGeom prst="rect">
            <a:avLst/>
          </a:prstGeom>
        </p:spPr>
      </p:pic>
      <p:pic>
        <p:nvPicPr>
          <p:cNvPr id="26" name="Picture 25">
            <a:extLst>
              <a:ext uri="{FF2B5EF4-FFF2-40B4-BE49-F238E27FC236}">
                <a16:creationId xmlns:a16="http://schemas.microsoft.com/office/drawing/2014/main" id="{E4885906-3532-2C6D-1392-A090608B79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3284" y="5367009"/>
            <a:ext cx="3142857" cy="200000"/>
          </a:xfrm>
          <a:prstGeom prst="rect">
            <a:avLst/>
          </a:prstGeom>
        </p:spPr>
      </p:pic>
    </p:spTree>
    <p:extLst>
      <p:ext uri="{BB962C8B-B14F-4D97-AF65-F5344CB8AC3E}">
        <p14:creationId xmlns:p14="http://schemas.microsoft.com/office/powerpoint/2010/main" val="370005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52">
  <a:themeElements>
    <a:clrScheme name="Custom 8">
      <a:dk1>
        <a:srgbClr val="000000"/>
      </a:dk1>
      <a:lt1>
        <a:srgbClr val="FFFFFF"/>
      </a:lt1>
      <a:dk2>
        <a:srgbClr val="323232"/>
      </a:dk2>
      <a:lt2>
        <a:srgbClr val="FFFFFF"/>
      </a:lt2>
      <a:accent1>
        <a:srgbClr val="C30036"/>
      </a:accent1>
      <a:accent2>
        <a:srgbClr val="A5093A"/>
      </a:accent2>
      <a:accent3>
        <a:srgbClr val="93093A"/>
      </a:accent3>
      <a:accent4>
        <a:srgbClr val="7F093A"/>
      </a:accent4>
      <a:accent5>
        <a:srgbClr val="257891"/>
      </a:accent5>
      <a:accent6>
        <a:srgbClr val="005E72"/>
      </a:accent6>
      <a:hlink>
        <a:srgbClr val="FFFFFF"/>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52" id="{840FA394-5C77-4E40-86A1-B26E91BE7162}" vid="{97CCEF26-B191-4041-BB58-3C773206F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1698B486542641BE81836359143D3D" ma:contentTypeVersion="5" ma:contentTypeDescription="Create a new document." ma:contentTypeScope="" ma:versionID="b6b36b296c95f4e44cdce8c0f3fa61ea">
  <xsd:schema xmlns:xsd="http://www.w3.org/2001/XMLSchema" xmlns:xs="http://www.w3.org/2001/XMLSchema" xmlns:p="http://schemas.microsoft.com/office/2006/metadata/properties" xmlns:ns2="139db36b-bcfe-407d-a9f1-425adcc3fbda" xmlns:ns3="235a5354-75b4-4b6f-97d5-52b70233103e" targetNamespace="http://schemas.microsoft.com/office/2006/metadata/properties" ma:root="true" ma:fieldsID="f1d6a7dce2cabcb79f8415627bb07562" ns2:_="" ns3:_="">
    <xsd:import namespace="139db36b-bcfe-407d-a9f1-425adcc3fbda"/>
    <xsd:import namespace="235a5354-75b4-4b6f-97d5-52b70233103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db36b-bcfe-407d-a9f1-425adcc3fbd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5a5354-75b4-4b6f-97d5-52b7023310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A4E4D2-59FA-4586-8343-1FA256CC01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db36b-bcfe-407d-a9f1-425adcc3fbda"/>
    <ds:schemaRef ds:uri="235a5354-75b4-4b6f-97d5-52b7023310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625F1E-847F-43CB-8D08-950673C14EEB}">
  <ds:schemaRefs>
    <ds:schemaRef ds:uri="http://schemas.microsoft.com/sharepoint/events"/>
  </ds:schemaRefs>
</ds:datastoreItem>
</file>

<file path=customXml/itemProps3.xml><?xml version="1.0" encoding="utf-8"?>
<ds:datastoreItem xmlns:ds="http://schemas.openxmlformats.org/officeDocument/2006/customXml" ds:itemID="{BC84B743-501D-4BD2-9EFE-282A56022F36}">
  <ds:schemaRefs>
    <ds:schemaRef ds:uri="http://schemas.microsoft.com/sharepoint/v3/contenttype/forms"/>
  </ds:schemaRefs>
</ds:datastoreItem>
</file>

<file path=customXml/itemProps4.xml><?xml version="1.0" encoding="utf-8"?>
<ds:datastoreItem xmlns:ds="http://schemas.openxmlformats.org/officeDocument/2006/customXml" ds:itemID="{71776673-95F9-4B14-AD9C-F1739A3CFF0E}">
  <ds:schemaRefs>
    <ds:schemaRef ds:uri="http://www.w3.org/XML/1998/namespace"/>
    <ds:schemaRef ds:uri="http://schemas.microsoft.com/office/infopath/2007/PartnerControls"/>
    <ds:schemaRef ds:uri="http://schemas.microsoft.com/office/2006/documentManagement/types"/>
    <ds:schemaRef ds:uri="235a5354-75b4-4b6f-97d5-52b70233103e"/>
    <ds:schemaRef ds:uri="http://schemas.openxmlformats.org/package/2006/metadata/core-properties"/>
    <ds:schemaRef ds:uri="139db36b-bcfe-407d-a9f1-425adcc3fbda"/>
    <ds:schemaRef ds:uri="http://purl.org/dc/elements/1.1/"/>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TotalTime>
  <Words>1714</Words>
  <Application>Microsoft Office PowerPoint</Application>
  <PresentationFormat>Widescreen</PresentationFormat>
  <Paragraphs>175</Paragraphs>
  <Slides>20</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Open Sans</vt:lpstr>
      <vt:lpstr>Open Sans bold</vt:lpstr>
      <vt:lpstr>Open Sans ExtraBold</vt:lpstr>
      <vt:lpstr>Open Sans Semibold</vt:lpstr>
      <vt:lpstr>Symbol</vt:lpstr>
      <vt:lpstr>system-ui</vt:lpstr>
      <vt:lpstr>Theme 52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Klein</dc:creator>
  <cp:lastModifiedBy>Andrew Klein</cp:lastModifiedBy>
  <cp:revision>1</cp:revision>
  <dcterms:created xsi:type="dcterms:W3CDTF">2023-10-05T20:46:22Z</dcterms:created>
  <dcterms:modified xsi:type="dcterms:W3CDTF">2023-10-05T20:53:12Z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0x010100921698B486542641BE81836359143D3D</vt:lpwstr>
  </property>
</Properties>
</file>