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5"/>
  </p:notesMasterIdLst>
  <p:sldIdLst>
    <p:sldId id="295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C054A-0F34-4853-90C4-A846F5A403F4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F642-6673-403E-B1C8-95F4CCB49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6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EAC3-B34C-4939-9753-1E74C9401A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EAC3-B34C-4939-9753-1E74C9401A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7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2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5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0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439738"/>
            <a:ext cx="10972800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7" y="1714501"/>
            <a:ext cx="10972800" cy="4525963"/>
          </a:xfrm>
        </p:spPr>
        <p:txBody>
          <a:bodyPr wrap="square">
            <a:normAutofit/>
          </a:bodyPr>
          <a:lstStyle>
            <a:lvl1pPr>
              <a:buFont typeface="Arial"/>
              <a:buNone/>
              <a:defRPr sz="2400"/>
            </a:lvl1pPr>
            <a:lvl2pPr>
              <a:buFont typeface="Arial"/>
              <a:buNone/>
              <a:defRPr/>
            </a:lvl2pPr>
            <a:lvl3pPr>
              <a:buFont typeface="Arial"/>
              <a:buNone/>
              <a:defRPr/>
            </a:lvl3pPr>
            <a:lvl4pPr>
              <a:buFont typeface="Arial"/>
              <a:buNone/>
              <a:defRPr/>
            </a:lvl4pPr>
            <a:lvl5pPr>
              <a:buFont typeface="Arial"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2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7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0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5D60908-B43C-0949-8039-930E8D42CE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11/13/2019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3CF4177-D95D-C348-B6D9-EE8D2BE50A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BSA_PPT_Skin-updated_10231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1840"/>
          </a:xfrm>
          <a:prstGeom prst="rect">
            <a:avLst/>
          </a:prstGeom>
        </p:spPr>
      </p:pic>
      <p:pic>
        <p:nvPicPr>
          <p:cNvPr id="9" name="Picture 8" descr="BS&amp;A_Software_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36" y="5916280"/>
            <a:ext cx="2215197" cy="72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88" y="2643766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/>
              <a:t>Payment Plans</a:t>
            </a:r>
          </a:p>
        </p:txBody>
      </p:sp>
    </p:spTree>
    <p:extLst>
      <p:ext uri="{BB962C8B-B14F-4D97-AF65-F5344CB8AC3E}">
        <p14:creationId xmlns:p14="http://schemas.microsoft.com/office/powerpoint/2010/main" val="320081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Payment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567" y="1714501"/>
            <a:ext cx="8229600" cy="173208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Program Setup &gt; Database Setup &gt; Payment Plans &gt; Enable Payment Plan Processing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045" y="2879464"/>
            <a:ext cx="8323809" cy="2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payments need to be allocated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then Past Due Balances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Setup unique to default Payment Spread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5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Spread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Program Setup &gt; Database Setup &gt; Payment Spread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Spread titled Payment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Charges to be paid first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61" y="3221327"/>
            <a:ext cx="3863846" cy="340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3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Plan Defaults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100" y="1428751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Program Setup &gt; Database Setup &gt; Payment Plan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 Payment Spread Override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Default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933" y="3480767"/>
            <a:ext cx="4153616" cy="279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6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to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Payment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Choose Payment Plan Amounts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Amounts Manually, Past Due Amounts, or All Amounts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1" y="3197429"/>
            <a:ext cx="5758462" cy="326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1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to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Spread Payments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Done Manually or with Utility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Utility will spread payment consistently either weekly, biweekly, or monthly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698" y="3296794"/>
            <a:ext cx="7000000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9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to Accounts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852" y="1440495"/>
            <a:ext cx="7104762" cy="5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2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Payment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Filters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Adding Work Orders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Mass Inactivate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189" y="2163975"/>
            <a:ext cx="7240388" cy="46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4406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e45d9091-dcdf-4742-bc03-b22c3240283b">7AZWNQ3FHTHF-1797567310-8366</_dlc_DocId>
    <_dlc_DocIdUrl xmlns="e45d9091-dcdf-4742-bc03-b22c3240283b">
      <Url>https://learn.bsasoftware.com/_layouts/15/DocIdRedir.aspx?ID=7AZWNQ3FHTHF-1797567310-8366</Url>
      <Description>7AZWNQ3FHTHF-1797567310-8366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B9241D0068C34292BC25D0CBA7FFF0" ma:contentTypeVersion="2" ma:contentTypeDescription="Create a new document." ma:contentTypeScope="" ma:versionID="7dc3bafcb79608db89d62f77da6f430c">
  <xsd:schema xmlns:xsd="http://www.w3.org/2001/XMLSchema" xmlns:xs="http://www.w3.org/2001/XMLSchema" xmlns:p="http://schemas.microsoft.com/office/2006/metadata/properties" xmlns:ns2="e45d9091-dcdf-4742-bc03-b22c3240283b" xmlns:ns3="http://schemas.microsoft.com/sharepoint/v4" targetNamespace="http://schemas.microsoft.com/office/2006/metadata/properties" ma:root="true" ma:fieldsID="7aa538034771958effe60519985e57fb" ns2:_="" ns3:_="">
    <xsd:import namespace="e45d9091-dcdf-4742-bc03-b22c3240283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9091-dcdf-4742-bc03-b22c3240283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AF4FAC-63DA-435E-BF06-9145A654063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e45d9091-dcdf-4742-bc03-b22c324028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E13385-3247-4D11-B907-D66E05FD489C}"/>
</file>

<file path=customXml/itemProps3.xml><?xml version="1.0" encoding="utf-8"?>
<ds:datastoreItem xmlns:ds="http://schemas.openxmlformats.org/officeDocument/2006/customXml" ds:itemID="{4CEF3AC7-0AB5-4D42-86AB-FF832F4712A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A6BF959-2489-42CE-9F0E-6A1A831874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50749</TotalTime>
  <Words>135</Words>
  <Application>Microsoft Office PowerPoint</Application>
  <PresentationFormat>Widescreen</PresentationFormat>
  <Paragraphs>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2_Office Theme</vt:lpstr>
      <vt:lpstr>Payment Plans</vt:lpstr>
      <vt:lpstr>Enabling Payment Plans</vt:lpstr>
      <vt:lpstr>Payment Spread</vt:lpstr>
      <vt:lpstr>Payment Spread Setup</vt:lpstr>
      <vt:lpstr>Payment Plan Defaults</vt:lpstr>
      <vt:lpstr>Applying to Accounts</vt:lpstr>
      <vt:lpstr>Applying to Accounts</vt:lpstr>
      <vt:lpstr>Applying to Accounts</vt:lpstr>
      <vt:lpstr>Maintaining Payment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Schafer</dc:creator>
  <cp:lastModifiedBy>Andrew Klein</cp:lastModifiedBy>
  <cp:revision>135</cp:revision>
  <dcterms:created xsi:type="dcterms:W3CDTF">2014-12-16T12:45:38Z</dcterms:created>
  <dcterms:modified xsi:type="dcterms:W3CDTF">2019-11-13T11:35:46Z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0x010100FDB9241D0068C34292BC25D0CBA7FFF0</vt:lpwstr>
  </property>
  <property fmtid="{D5CDD505-2E9C-101B-9397-08002B2CF9AE}" pid="3" name="_dlc_DocIdItemGuid">
    <vt:lpwstr>44204f07-c5e8-4716-b97b-5fcadb5825c4</vt:lpwstr>
  </property>
</Properties>
</file>