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95" r:id="rId2"/>
    <p:sldId id="297" r:id="rId3"/>
    <p:sldId id="315" r:id="rId4"/>
    <p:sldId id="299" r:id="rId5"/>
    <p:sldId id="31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90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0C054A-0F34-4853-90C4-A846F5A403F4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F9F642-6673-403E-B1C8-95F4CCB497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765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FEAC3-B34C-4939-9753-1E74C9401A7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635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0908-B43C-0949-8039-930E8D42CE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4177-D95D-C348-B6D9-EE8D2BE50A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721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0908-B43C-0949-8039-930E8D42CE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4177-D95D-C348-B6D9-EE8D2BE50A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452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0908-B43C-0949-8039-930E8D42CE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4177-D95D-C348-B6D9-EE8D2BE50A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501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7467" y="439738"/>
            <a:ext cx="10972800" cy="1143000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7467" y="1714501"/>
            <a:ext cx="10972800" cy="4525963"/>
          </a:xfrm>
        </p:spPr>
        <p:txBody>
          <a:bodyPr wrap="square">
            <a:normAutofit/>
          </a:bodyPr>
          <a:lstStyle>
            <a:lvl1pPr>
              <a:buFont typeface="Arial"/>
              <a:buNone/>
              <a:defRPr sz="2400"/>
            </a:lvl1pPr>
            <a:lvl2pPr>
              <a:buFont typeface="Arial"/>
              <a:buNone/>
              <a:defRPr/>
            </a:lvl2pPr>
            <a:lvl3pPr>
              <a:buFont typeface="Arial"/>
              <a:buNone/>
              <a:defRPr/>
            </a:lvl3pPr>
            <a:lvl4pPr>
              <a:buFont typeface="Arial"/>
              <a:buNone/>
              <a:defRPr/>
            </a:lvl4pPr>
            <a:lvl5pPr>
              <a:buFont typeface="Arial"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0908-B43C-0949-8039-930E8D42CE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4177-D95D-C348-B6D9-EE8D2BE50A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122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0908-B43C-0949-8039-930E8D42CE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4177-D95D-C348-B6D9-EE8D2BE50A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571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0908-B43C-0949-8039-930E8D42CE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4177-D95D-C348-B6D9-EE8D2BE50A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913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0908-B43C-0949-8039-930E8D42CE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4177-D95D-C348-B6D9-EE8D2BE50A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93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0908-B43C-0949-8039-930E8D42CE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4177-D95D-C348-B6D9-EE8D2BE50A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79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0908-B43C-0949-8039-930E8D42CE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4177-D95D-C348-B6D9-EE8D2BE50A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23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0908-B43C-0949-8039-930E8D42CE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4177-D95D-C348-B6D9-EE8D2BE50A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800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0908-B43C-0949-8039-930E8D42CE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4177-D95D-C348-B6D9-EE8D2BE50A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41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5D60908-B43C-0949-8039-930E8D42CE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1/22/2020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03CF4177-D95D-C348-B6D9-EE8D2BE50A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PPT_Skin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66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60072" y="290352"/>
            <a:ext cx="760021" cy="6662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288" y="2643766"/>
            <a:ext cx="10972800" cy="1143000"/>
          </a:xfrm>
        </p:spPr>
        <p:txBody>
          <a:bodyPr/>
          <a:lstStyle/>
          <a:p>
            <a:r>
              <a:rPr lang="en-US" b="1" dirty="0"/>
              <a:t>Read Verification Utility</a:t>
            </a:r>
          </a:p>
        </p:txBody>
      </p:sp>
    </p:spTree>
    <p:extLst>
      <p:ext uri="{BB962C8B-B14F-4D97-AF65-F5344CB8AC3E}">
        <p14:creationId xmlns:p14="http://schemas.microsoft.com/office/powerpoint/2010/main" val="3200810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Read Verification Utility?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Find Fault Meters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Meters Not Read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Estimated X Number of Times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Zero Consumption Meters</a:t>
            </a:r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244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Read Verification Utility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7467" y="1714501"/>
            <a:ext cx="4723687" cy="45259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Utilities &gt; Read Verification Utility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Account Range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Reporting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Work Orders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87CDA4A-5549-452F-8FFB-DBAADEB344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6204" y="1714502"/>
            <a:ext cx="2430582" cy="248211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A8F2BD6-6D6E-4FEA-8B22-F200B2F82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6786" y="1714501"/>
            <a:ext cx="3409524" cy="13714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6D9AEDF-B838-4E41-AFDA-7662C9BE1B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7344" y="4205331"/>
            <a:ext cx="5047619" cy="25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667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Verification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961" y="1714501"/>
            <a:ext cx="4696931" cy="45259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Verify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Looks at All Metered Services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Process Log Viewer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0C37131-7D99-4ED0-A9E3-AB0BE71B22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4426" y="1572286"/>
            <a:ext cx="5867560" cy="4845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880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Verification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7467" y="1714501"/>
            <a:ext cx="7063876" cy="45259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Can Be Added as a Billing Task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Program Setup &gt; Database Setup &gt; Billing Cycle Tasks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Create Task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Task Type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Set Display Order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F1E6BCC-64F1-4975-BF0A-AFAF3F4416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3029" y="2868329"/>
            <a:ext cx="6628972" cy="314746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7AFEFD1-67DD-49CD-9969-54F899DC31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302" y="3907855"/>
            <a:ext cx="5154144" cy="2118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93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50603</TotalTime>
  <Words>77</Words>
  <Application>Microsoft Office PowerPoint</Application>
  <PresentationFormat>Widescreen</PresentationFormat>
  <Paragraphs>23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2_Office Theme</vt:lpstr>
      <vt:lpstr>Read Verification Utility</vt:lpstr>
      <vt:lpstr>What is the Read Verification Utility?</vt:lpstr>
      <vt:lpstr>Using the Read Verification Utility</vt:lpstr>
      <vt:lpstr>Read Verification</vt:lpstr>
      <vt:lpstr>Read Verification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Schafer</dc:creator>
  <cp:lastModifiedBy>Andrew Klein</cp:lastModifiedBy>
  <cp:revision>119</cp:revision>
  <dcterms:created xsi:type="dcterms:W3CDTF">2014-12-16T12:45:38Z</dcterms:created>
  <dcterms:modified xsi:type="dcterms:W3CDTF">2020-01-22T13:20:40Z</dcterms:modified>
</cp:coreProperties>
</file>